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14"/>
  </p:notesMasterIdLst>
  <p:handoutMasterIdLst>
    <p:handoutMasterId r:id="rId15"/>
  </p:handoutMasterIdLst>
  <p:sldIdLst>
    <p:sldId id="2147470731" r:id="rId2"/>
    <p:sldId id="509" r:id="rId3"/>
    <p:sldId id="510" r:id="rId4"/>
    <p:sldId id="2147470751" r:id="rId5"/>
    <p:sldId id="516" r:id="rId6"/>
    <p:sldId id="2147471857" r:id="rId7"/>
    <p:sldId id="2147471858" r:id="rId8"/>
    <p:sldId id="2147471859" r:id="rId9"/>
    <p:sldId id="2147471860" r:id="rId10"/>
    <p:sldId id="2147471861" r:id="rId11"/>
    <p:sldId id="2147471794" r:id="rId12"/>
    <p:sldId id="2147470736" r:id="rId13"/>
  </p:sldIdLst>
  <p:sldSz cx="12192000" cy="6858000"/>
  <p:notesSz cx="6858000" cy="9144000"/>
  <p:embeddedFontLst>
    <p:embeddedFont>
      <p:font typeface="CiscoSans ExtraLight" panose="020F0502020204030204" pitchFamily="34" charset="0"/>
      <p:regular r:id="rId16"/>
      <p:bold r:id="rId17"/>
      <p:italic r:id="rId18"/>
      <p:boldItalic r:id="rId19"/>
    </p:embeddedFont>
    <p:embeddedFont>
      <p:font typeface="CiscoSansTT ExtraLight" panose="020B0303020201020303" pitchFamily="34" charset="0"/>
      <p:regular r:id="rId20"/>
      <p:italic r:id="rId21"/>
    </p:embeddedFont>
    <p:embeddedFont>
      <p:font typeface="CiscoSansTT Light" panose="020B0503020201020303" pitchFamily="34" charset="0"/>
      <p:regular r:id="rId22"/>
      <p:italic r:id="rId23"/>
    </p:embeddedFont>
  </p:embeddedFontLst>
  <p:custDataLst>
    <p:tags r:id="rId24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836DED-E1F4-1941-BCDE-E38455EFF521}">
          <p14:sldIdLst>
            <p14:sldId id="2147470731"/>
          </p14:sldIdLst>
        </p14:section>
        <p14:section name="1" id="{16905FDF-6067-124D-816F-0F5C87C48ED3}">
          <p14:sldIdLst>
            <p14:sldId id="509"/>
            <p14:sldId id="510"/>
            <p14:sldId id="2147470751"/>
          </p14:sldIdLst>
        </p14:section>
        <p14:section name="2" id="{63282C44-9D08-5E4B-8A02-79A63508E9A2}">
          <p14:sldIdLst>
            <p14:sldId id="516"/>
            <p14:sldId id="2147471857"/>
            <p14:sldId id="2147471858"/>
            <p14:sldId id="2147471859"/>
            <p14:sldId id="2147471860"/>
            <p14:sldId id="2147471861"/>
            <p14:sldId id="2147471794"/>
            <p14:sldId id="21474707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24FF7-1A41-0440-9D68-A5E969CCB76E}" v="30" dt="2023-12-11T21:46:54.181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4" autoAdjust="0"/>
    <p:restoredTop sz="86463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216" y="256"/>
      </p:cViewPr>
      <p:guideLst/>
    </p:cSldViewPr>
  </p:slideViewPr>
  <p:outlineViewPr>
    <p:cViewPr>
      <p:scale>
        <a:sx n="20" d="100"/>
        <a:sy n="20" d="100"/>
      </p:scale>
      <p:origin x="0" y="-1053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3" Type="http://schemas.openxmlformats.org/officeDocument/2006/relationships/slide" Target="slides/slide5.xml"/><Relationship Id="rId7" Type="http://schemas.openxmlformats.org/officeDocument/2006/relationships/slide" Target="slides/slide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Duty -X (mduty - EXPERIS US INC at Cisco)" userId="77a4c33b-2466-48a8-a74d-76588f00f1b9" providerId="ADAL" clId="{F6E47E81-AE92-4D4B-BA64-BDD931B0B686}"/>
    <pc:docChg chg="undo custSel modMainMaster">
      <pc:chgData name="Mary Duty -X (mduty - EXPERIS US INC at Cisco)" userId="77a4c33b-2466-48a8-a74d-76588f00f1b9" providerId="ADAL" clId="{F6E47E81-AE92-4D4B-BA64-BDD931B0B686}" dt="2023-11-15T01:31:55.086" v="50" actId="478"/>
      <pc:docMkLst>
        <pc:docMk/>
      </pc:docMkLst>
      <pc:sldMasterChg chg="modSldLayout">
        <pc:chgData name="Mary Duty -X (mduty - EXPERIS US INC at Cisco)" userId="77a4c33b-2466-48a8-a74d-76588f00f1b9" providerId="ADAL" clId="{F6E47E81-AE92-4D4B-BA64-BDD931B0B686}" dt="2023-11-15T01:31:55.086" v="50" actId="478"/>
        <pc:sldMasterMkLst>
          <pc:docMk/>
          <pc:sldMasterMk cId="0" sldId="2147483700"/>
        </pc:sldMasterMkLst>
        <pc:sldLayoutChg chg="addSp delSp modSp mod setBg">
          <pc:chgData name="Mary Duty -X (mduty - EXPERIS US INC at Cisco)" userId="77a4c33b-2466-48a8-a74d-76588f00f1b9" providerId="ADAL" clId="{F6E47E81-AE92-4D4B-BA64-BDD931B0B686}" dt="2023-11-15T01:31:35.880" v="44" actId="167"/>
          <pc:sldLayoutMkLst>
            <pc:docMk/>
            <pc:sldMasterMk cId="0" sldId="2147483700"/>
            <pc:sldLayoutMk cId="3894733563" sldId="2147484075"/>
          </pc:sldLayoutMkLst>
          <pc:picChg chg="del">
            <ac:chgData name="Mary Duty -X (mduty - EXPERIS US INC at Cisco)" userId="77a4c33b-2466-48a8-a74d-76588f00f1b9" providerId="ADAL" clId="{F6E47E81-AE92-4D4B-BA64-BDD931B0B686}" dt="2023-11-15T01:30:56.200" v="32" actId="478"/>
            <ac:picMkLst>
              <pc:docMk/>
              <pc:sldMasterMk cId="0" sldId="2147483700"/>
              <pc:sldLayoutMk cId="3894733563" sldId="2147484075"/>
              <ac:picMk id="3" creationId="{CA04AD5D-76E6-15F4-9ADE-21DB14F895C9}"/>
            </ac:picMkLst>
          </pc:picChg>
          <pc:picChg chg="add del mod">
            <ac:chgData name="Mary Duty -X (mduty - EXPERIS US INC at Cisco)" userId="77a4c33b-2466-48a8-a74d-76588f00f1b9" providerId="ADAL" clId="{F6E47E81-AE92-4D4B-BA64-BDD931B0B686}" dt="2023-11-15T01:31:00.201" v="34" actId="478"/>
            <ac:picMkLst>
              <pc:docMk/>
              <pc:sldMasterMk cId="0" sldId="2147483700"/>
              <pc:sldLayoutMk cId="3894733563" sldId="2147484075"/>
              <ac:picMk id="4" creationId="{8EB204E0-A648-FDDC-2E38-6FBEA587D500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1:04.774" v="37" actId="167"/>
            <ac:picMkLst>
              <pc:docMk/>
              <pc:sldMasterMk cId="0" sldId="2147483700"/>
              <pc:sldLayoutMk cId="3894733563" sldId="2147484075"/>
              <ac:picMk id="5" creationId="{ABC67A82-2CA7-7C8F-0FD8-F1DC6858D2DB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1:35.880" v="44" actId="167"/>
            <ac:picMkLst>
              <pc:docMk/>
              <pc:sldMasterMk cId="0" sldId="2147483700"/>
              <pc:sldLayoutMk cId="3894733563" sldId="2147484075"/>
              <ac:picMk id="6" creationId="{A267EDB8-0AF4-F4CA-F560-FA65F055A0CB}"/>
            </ac:picMkLst>
          </pc:picChg>
        </pc:sldLayoutChg>
        <pc:sldLayoutChg chg="addSp delSp modSp mod setBg">
          <pc:chgData name="Mary Duty -X (mduty - EXPERIS US INC at Cisco)" userId="77a4c33b-2466-48a8-a74d-76588f00f1b9" providerId="ADAL" clId="{F6E47E81-AE92-4D4B-BA64-BDD931B0B686}" dt="2023-11-15T01:31:55.086" v="50" actId="478"/>
          <pc:sldLayoutMkLst>
            <pc:docMk/>
            <pc:sldMasterMk cId="0" sldId="2147483700"/>
            <pc:sldLayoutMk cId="3348504152" sldId="2147484147"/>
          </pc:sldLayoutMkLst>
          <pc:picChg chg="add del mod">
            <ac:chgData name="Mary Duty -X (mduty - EXPERIS US INC at Cisco)" userId="77a4c33b-2466-48a8-a74d-76588f00f1b9" providerId="ADAL" clId="{F6E47E81-AE92-4D4B-BA64-BDD931B0B686}" dt="2023-11-15T01:31:55.086" v="50" actId="478"/>
            <ac:picMkLst>
              <pc:docMk/>
              <pc:sldMasterMk cId="0" sldId="2147483700"/>
              <pc:sldLayoutMk cId="3348504152" sldId="2147484147"/>
              <ac:picMk id="2" creationId="{05D36AEF-78A5-8321-7458-5A6A070C2ECB}"/>
            </ac:picMkLst>
          </pc:picChg>
        </pc:sldLayoutChg>
        <pc:sldLayoutChg chg="addSp delSp modSp mod setBg">
          <pc:chgData name="Mary Duty -X (mduty - EXPERIS US INC at Cisco)" userId="77a4c33b-2466-48a8-a74d-76588f00f1b9" providerId="ADAL" clId="{F6E47E81-AE92-4D4B-BA64-BDD931B0B686}" dt="2023-11-15T01:31:48.893" v="48" actId="167"/>
          <pc:sldLayoutMkLst>
            <pc:docMk/>
            <pc:sldMasterMk cId="0" sldId="2147483700"/>
            <pc:sldLayoutMk cId="2809968971" sldId="2147484150"/>
          </pc:sldLayoutMkLst>
          <pc:picChg chg="add del mod">
            <ac:chgData name="Mary Duty -X (mduty - EXPERIS US INC at Cisco)" userId="77a4c33b-2466-48a8-a74d-76588f00f1b9" providerId="ADAL" clId="{F6E47E81-AE92-4D4B-BA64-BDD931B0B686}" dt="2023-11-15T01:31:43.819" v="45" actId="478"/>
            <ac:picMkLst>
              <pc:docMk/>
              <pc:sldMasterMk cId="0" sldId="2147483700"/>
              <pc:sldLayoutMk cId="2809968971" sldId="2147484150"/>
              <ac:picMk id="3" creationId="{1D2150B1-7254-EF35-00AE-056BC9659D86}"/>
            </ac:picMkLst>
          </pc:picChg>
          <pc:picChg chg="add del mod">
            <ac:chgData name="Mary Duty -X (mduty - EXPERIS US INC at Cisco)" userId="77a4c33b-2466-48a8-a74d-76588f00f1b9" providerId="ADAL" clId="{F6E47E81-AE92-4D4B-BA64-BDD931B0B686}" dt="2023-11-15T01:31:24.928" v="42" actId="478"/>
            <ac:picMkLst>
              <pc:docMk/>
              <pc:sldMasterMk cId="0" sldId="2147483700"/>
              <pc:sldLayoutMk cId="2809968971" sldId="2147484150"/>
              <ac:picMk id="4" creationId="{A1B832EF-C532-13F7-F4A8-810B524FD3E3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1:48.893" v="48" actId="167"/>
            <ac:picMkLst>
              <pc:docMk/>
              <pc:sldMasterMk cId="0" sldId="2147483700"/>
              <pc:sldLayoutMk cId="2809968971" sldId="2147484150"/>
              <ac:picMk id="6" creationId="{776909CC-C3F4-57C3-9D8A-46E5E8B71419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34.711" v="22" actId="167"/>
          <pc:sldLayoutMkLst>
            <pc:docMk/>
            <pc:sldMasterMk cId="0" sldId="2147483700"/>
            <pc:sldLayoutMk cId="1943238695" sldId="2147484204"/>
          </pc:sldLayoutMkLst>
          <pc:picChg chg="add mod">
            <ac:chgData name="Mary Duty -X (mduty - EXPERIS US INC at Cisco)" userId="77a4c33b-2466-48a8-a74d-76588f00f1b9" providerId="ADAL" clId="{F6E47E81-AE92-4D4B-BA64-BDD931B0B686}" dt="2023-11-15T01:30:34.711" v="22" actId="167"/>
            <ac:picMkLst>
              <pc:docMk/>
              <pc:sldMasterMk cId="0" sldId="2147483700"/>
              <pc:sldLayoutMk cId="1943238695" sldId="2147484204"/>
              <ac:picMk id="3" creationId="{6EEC8A2F-85FA-5956-1706-43630D15C6B5}"/>
            </ac:picMkLst>
          </pc:picChg>
          <pc:picChg chg="del">
            <ac:chgData name="Mary Duty -X (mduty - EXPERIS US INC at Cisco)" userId="77a4c33b-2466-48a8-a74d-76588f00f1b9" providerId="ADAL" clId="{F6E47E81-AE92-4D4B-BA64-BDD931B0B686}" dt="2023-11-15T01:30:33.269" v="20" actId="478"/>
            <ac:picMkLst>
              <pc:docMk/>
              <pc:sldMasterMk cId="0" sldId="2147483700"/>
              <pc:sldLayoutMk cId="1943238695" sldId="2147484204"/>
              <ac:picMk id="4" creationId="{8F6E263D-0DDE-03E5-3BCC-F78039BE9BB9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39.910" v="25" actId="167"/>
          <pc:sldLayoutMkLst>
            <pc:docMk/>
            <pc:sldMasterMk cId="0" sldId="2147483700"/>
            <pc:sldLayoutMk cId="1248243777" sldId="2147484218"/>
          </pc:sldLayoutMkLst>
          <pc:picChg chg="del">
            <ac:chgData name="Mary Duty -X (mduty - EXPERIS US INC at Cisco)" userId="77a4c33b-2466-48a8-a74d-76588f00f1b9" providerId="ADAL" clId="{F6E47E81-AE92-4D4B-BA64-BDD931B0B686}" dt="2023-11-15T01:30:37.934" v="23" actId="478"/>
            <ac:picMkLst>
              <pc:docMk/>
              <pc:sldMasterMk cId="0" sldId="2147483700"/>
              <pc:sldLayoutMk cId="1248243777" sldId="2147484218"/>
              <ac:picMk id="2" creationId="{E8F33CFA-0713-353B-89C1-BA1D46E9E41D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0:39.910" v="25" actId="167"/>
            <ac:picMkLst>
              <pc:docMk/>
              <pc:sldMasterMk cId="0" sldId="2147483700"/>
              <pc:sldLayoutMk cId="1248243777" sldId="2147484218"/>
              <ac:picMk id="3" creationId="{D3CB39C9-FDF9-6566-EA72-DE0D78930DA3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44.410" v="28" actId="167"/>
          <pc:sldLayoutMkLst>
            <pc:docMk/>
            <pc:sldMasterMk cId="0" sldId="2147483700"/>
            <pc:sldLayoutMk cId="3309553867" sldId="2147484220"/>
          </pc:sldLayoutMkLst>
          <pc:picChg chg="del">
            <ac:chgData name="Mary Duty -X (mduty - EXPERIS US INC at Cisco)" userId="77a4c33b-2466-48a8-a74d-76588f00f1b9" providerId="ADAL" clId="{F6E47E81-AE92-4D4B-BA64-BDD931B0B686}" dt="2023-11-15T01:30:43.372" v="26" actId="478"/>
            <ac:picMkLst>
              <pc:docMk/>
              <pc:sldMasterMk cId="0" sldId="2147483700"/>
              <pc:sldLayoutMk cId="3309553867" sldId="2147484220"/>
              <ac:picMk id="2" creationId="{E9D0F63B-6C7C-40C7-80A2-D2660ECEE889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0:44.410" v="28" actId="167"/>
            <ac:picMkLst>
              <pc:docMk/>
              <pc:sldMasterMk cId="0" sldId="2147483700"/>
              <pc:sldLayoutMk cId="3309553867" sldId="2147484220"/>
              <ac:picMk id="3" creationId="{13C93144-7049-4BD1-81F1-23180729C29B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25.556" v="16" actId="167"/>
          <pc:sldLayoutMkLst>
            <pc:docMk/>
            <pc:sldMasterMk cId="0" sldId="2147483700"/>
            <pc:sldLayoutMk cId="1880062449" sldId="2147484221"/>
          </pc:sldLayoutMkLst>
          <pc:picChg chg="del">
            <ac:chgData name="Mary Duty -X (mduty - EXPERIS US INC at Cisco)" userId="77a4c33b-2466-48a8-a74d-76588f00f1b9" providerId="ADAL" clId="{F6E47E81-AE92-4D4B-BA64-BDD931B0B686}" dt="2023-11-15T01:30:23.807" v="14" actId="478"/>
            <ac:picMkLst>
              <pc:docMk/>
              <pc:sldMasterMk cId="0" sldId="2147483700"/>
              <pc:sldLayoutMk cId="1880062449" sldId="2147484221"/>
              <ac:picMk id="3" creationId="{A20DC7B0-56A1-4B6D-399F-7099ABB44EE4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0:25.556" v="16" actId="167"/>
            <ac:picMkLst>
              <pc:docMk/>
              <pc:sldMasterMk cId="0" sldId="2147483700"/>
              <pc:sldLayoutMk cId="1880062449" sldId="2147484221"/>
              <ac:picMk id="4" creationId="{BE5990C3-8283-5361-4EF2-9F6558E9CB15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30.089" v="19" actId="167"/>
          <pc:sldLayoutMkLst>
            <pc:docMk/>
            <pc:sldMasterMk cId="0" sldId="2147483700"/>
            <pc:sldLayoutMk cId="3692826143" sldId="2147484222"/>
          </pc:sldLayoutMkLst>
          <pc:picChg chg="del">
            <ac:chgData name="Mary Duty -X (mduty - EXPERIS US INC at Cisco)" userId="77a4c33b-2466-48a8-a74d-76588f00f1b9" providerId="ADAL" clId="{F6E47E81-AE92-4D4B-BA64-BDD931B0B686}" dt="2023-11-15T01:30:29.046" v="17" actId="478"/>
            <ac:picMkLst>
              <pc:docMk/>
              <pc:sldMasterMk cId="0" sldId="2147483700"/>
              <pc:sldLayoutMk cId="3692826143" sldId="2147484222"/>
              <ac:picMk id="3" creationId="{6DF608CE-08B0-0B49-097E-E04C7AE1D893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0:30.089" v="19" actId="167"/>
            <ac:picMkLst>
              <pc:docMk/>
              <pc:sldMasterMk cId="0" sldId="2147483700"/>
              <pc:sldLayoutMk cId="3692826143" sldId="2147484222"/>
              <ac:picMk id="4" creationId="{1A1090EE-F039-FF92-666E-9800393DA4C7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F6E47E81-AE92-4D4B-BA64-BDD931B0B686}" dt="2023-11-15T01:30:50.591" v="31" actId="167"/>
          <pc:sldLayoutMkLst>
            <pc:docMk/>
            <pc:sldMasterMk cId="0" sldId="2147483700"/>
            <pc:sldLayoutMk cId="1268035995" sldId="2147484223"/>
          </pc:sldLayoutMkLst>
          <pc:picChg chg="del">
            <ac:chgData name="Mary Duty -X (mduty - EXPERIS US INC at Cisco)" userId="77a4c33b-2466-48a8-a74d-76588f00f1b9" providerId="ADAL" clId="{F6E47E81-AE92-4D4B-BA64-BDD931B0B686}" dt="2023-11-15T01:30:49.454" v="29" actId="478"/>
            <ac:picMkLst>
              <pc:docMk/>
              <pc:sldMasterMk cId="0" sldId="2147483700"/>
              <pc:sldLayoutMk cId="1268035995" sldId="2147484223"/>
              <ac:picMk id="2" creationId="{7436FA7F-4DAF-1CA0-3D5C-E980DB308C32}"/>
            </ac:picMkLst>
          </pc:picChg>
          <pc:picChg chg="add mod">
            <ac:chgData name="Mary Duty -X (mduty - EXPERIS US INC at Cisco)" userId="77a4c33b-2466-48a8-a74d-76588f00f1b9" providerId="ADAL" clId="{F6E47E81-AE92-4D4B-BA64-BDD931B0B686}" dt="2023-11-15T01:30:50.591" v="31" actId="167"/>
            <ac:picMkLst>
              <pc:docMk/>
              <pc:sldMasterMk cId="0" sldId="2147483700"/>
              <pc:sldLayoutMk cId="1268035995" sldId="2147484223"/>
              <ac:picMk id="7" creationId="{5708076A-60FC-5B47-E3B9-F906B8B46869}"/>
            </ac:picMkLst>
          </pc:picChg>
        </pc:sldLayoutChg>
      </pc:sldMasterChg>
    </pc:docChg>
  </pc:docChgLst>
  <pc:docChgLst>
    <pc:chgData name="Mary Duty -X (mduty - EXPERIS US INC at Cisco)" userId="77a4c33b-2466-48a8-a74d-76588f00f1b9" providerId="ADAL" clId="{EACDF932-1AC2-7847-A727-C1F22F1A9D00}"/>
    <pc:docChg chg="undo custSel modSld modMainMaster">
      <pc:chgData name="Mary Duty -X (mduty - EXPERIS US INC at Cisco)" userId="77a4c33b-2466-48a8-a74d-76588f00f1b9" providerId="ADAL" clId="{EACDF932-1AC2-7847-A727-C1F22F1A9D00}" dt="2023-11-28T21:48:03.221" v="84" actId="478"/>
      <pc:docMkLst>
        <pc:docMk/>
      </pc:docMkLst>
      <pc:sldChg chg="modSp mod">
        <pc:chgData name="Mary Duty -X (mduty - EXPERIS US INC at Cisco)" userId="77a4c33b-2466-48a8-a74d-76588f00f1b9" providerId="ADAL" clId="{EACDF932-1AC2-7847-A727-C1F22F1A9D00}" dt="2023-11-16T20:19:01.424" v="72" actId="20577"/>
        <pc:sldMkLst>
          <pc:docMk/>
          <pc:sldMk cId="2944450843" sldId="292"/>
        </pc:sldMkLst>
        <pc:spChg chg="mod">
          <ac:chgData name="Mary Duty -X (mduty - EXPERIS US INC at Cisco)" userId="77a4c33b-2466-48a8-a74d-76588f00f1b9" providerId="ADAL" clId="{EACDF932-1AC2-7847-A727-C1F22F1A9D00}" dt="2023-11-16T20:19:01.424" v="72" actId="20577"/>
          <ac:spMkLst>
            <pc:docMk/>
            <pc:sldMk cId="2944450843" sldId="292"/>
            <ac:spMk id="3" creationId="{CFD5E062-9267-7A0A-C325-EC56D1A117FA}"/>
          </ac:spMkLst>
        </pc:spChg>
      </pc:sldChg>
      <pc:sldChg chg="modSp mod">
        <pc:chgData name="Mary Duty -X (mduty - EXPERIS US INC at Cisco)" userId="77a4c33b-2466-48a8-a74d-76588f00f1b9" providerId="ADAL" clId="{EACDF932-1AC2-7847-A727-C1F22F1A9D00}" dt="2023-11-16T20:15:02.580" v="1" actId="20577"/>
        <pc:sldMkLst>
          <pc:docMk/>
          <pc:sldMk cId="1318268523" sldId="2147470731"/>
        </pc:sldMkLst>
        <pc:spChg chg="mod">
          <ac:chgData name="Mary Duty -X (mduty - EXPERIS US INC at Cisco)" userId="77a4c33b-2466-48a8-a74d-76588f00f1b9" providerId="ADAL" clId="{EACDF932-1AC2-7847-A727-C1F22F1A9D00}" dt="2023-11-16T20:15:02.580" v="1" actId="20577"/>
          <ac:spMkLst>
            <pc:docMk/>
            <pc:sldMk cId="1318268523" sldId="2147470731"/>
            <ac:spMk id="3" creationId="{59E6ABFB-4D2F-D62C-CE41-A7437EBDB209}"/>
          </ac:spMkLst>
        </pc:spChg>
      </pc:sldChg>
      <pc:sldChg chg="addSp delSp modSp mod">
        <pc:chgData name="Mary Duty -X (mduty - EXPERIS US INC at Cisco)" userId="77a4c33b-2466-48a8-a74d-76588f00f1b9" providerId="ADAL" clId="{EACDF932-1AC2-7847-A727-C1F22F1A9D00}" dt="2023-11-28T21:48:03.221" v="84" actId="478"/>
        <pc:sldMkLst>
          <pc:docMk/>
          <pc:sldMk cId="3482284825" sldId="2147471793"/>
        </pc:sldMkLst>
        <pc:spChg chg="add del mod">
          <ac:chgData name="Mary Duty -X (mduty - EXPERIS US INC at Cisco)" userId="77a4c33b-2466-48a8-a74d-76588f00f1b9" providerId="ADAL" clId="{EACDF932-1AC2-7847-A727-C1F22F1A9D00}" dt="2023-11-28T21:47:37.620" v="78"/>
          <ac:spMkLst>
            <pc:docMk/>
            <pc:sldMk cId="3482284825" sldId="2147471793"/>
            <ac:spMk id="3" creationId="{3CA14284-93C6-FCC8-C009-0203B12CF593}"/>
          </ac:spMkLst>
        </pc:spChg>
        <pc:spChg chg="add del mod">
          <ac:chgData name="Mary Duty -X (mduty - EXPERIS US INC at Cisco)" userId="77a4c33b-2466-48a8-a74d-76588f00f1b9" providerId="ADAL" clId="{EACDF932-1AC2-7847-A727-C1F22F1A9D00}" dt="2023-11-28T21:48:03.221" v="84" actId="478"/>
          <ac:spMkLst>
            <pc:docMk/>
            <pc:sldMk cId="3482284825" sldId="2147471793"/>
            <ac:spMk id="5" creationId="{9A3C2363-EB77-CA30-A08E-8A458AC1F907}"/>
          </ac:spMkLst>
        </pc:spChg>
        <pc:picChg chg="add del mod">
          <ac:chgData name="Mary Duty -X (mduty - EXPERIS US INC at Cisco)" userId="77a4c33b-2466-48a8-a74d-76588f00f1b9" providerId="ADAL" clId="{EACDF932-1AC2-7847-A727-C1F22F1A9D00}" dt="2023-11-28T21:48:01.094" v="83" actId="931"/>
          <ac:picMkLst>
            <pc:docMk/>
            <pc:sldMk cId="3482284825" sldId="2147471793"/>
            <ac:picMk id="7" creationId="{775ECD53-B956-9775-DA81-97EB8A832306}"/>
          </ac:picMkLst>
        </pc:picChg>
        <pc:picChg chg="add del mod">
          <ac:chgData name="Mary Duty -X (mduty - EXPERIS US INC at Cisco)" userId="77a4c33b-2466-48a8-a74d-76588f00f1b9" providerId="ADAL" clId="{EACDF932-1AC2-7847-A727-C1F22F1A9D00}" dt="2023-11-28T21:48:03.221" v="84" actId="478"/>
          <ac:picMkLst>
            <pc:docMk/>
            <pc:sldMk cId="3482284825" sldId="2147471793"/>
            <ac:picMk id="9" creationId="{B7213519-083A-D9E4-7E97-978CFF60A2C5}"/>
          </ac:picMkLst>
        </pc:picChg>
      </pc:sldChg>
      <pc:sldMasterChg chg="mod">
        <pc:chgData name="Mary Duty -X (mduty - EXPERIS US INC at Cisco)" userId="77a4c33b-2466-48a8-a74d-76588f00f1b9" providerId="ADAL" clId="{EACDF932-1AC2-7847-A727-C1F22F1A9D00}" dt="2023-11-16T23:13:53.880" v="73" actId="6014"/>
        <pc:sldMasterMkLst>
          <pc:docMk/>
          <pc:sldMasterMk cId="0" sldId="2147483700"/>
        </pc:sldMasterMkLst>
      </pc:sldMasterChg>
    </pc:docChg>
  </pc:docChgLst>
  <pc:docChgLst>
    <pc:chgData name="Mary Duty -X (mduty - EXPERIS US INC at Cisco)" userId="77a4c33b-2466-48a8-a74d-76588f00f1b9" providerId="ADAL" clId="{72024FF7-1A41-0440-9D68-A5E969CCB76E}"/>
    <pc:docChg chg="custSel addSld delSld modSld modMainMaster modSection">
      <pc:chgData name="Mary Duty -X (mduty - EXPERIS US INC at Cisco)" userId="77a4c33b-2466-48a8-a74d-76588f00f1b9" providerId="ADAL" clId="{72024FF7-1A41-0440-9D68-A5E969CCB76E}" dt="2023-12-11T22:07:18.459" v="154" actId="20577"/>
      <pc:docMkLst>
        <pc:docMk/>
      </pc:docMkLst>
      <pc:sldChg chg="addSp delSp modSp mod chgLayout">
        <pc:chgData name="Mary Duty -X (mduty - EXPERIS US INC at Cisco)" userId="77a4c33b-2466-48a8-a74d-76588f00f1b9" providerId="ADAL" clId="{72024FF7-1A41-0440-9D68-A5E969CCB76E}" dt="2023-12-11T22:07:18.459" v="154" actId="20577"/>
        <pc:sldMkLst>
          <pc:docMk/>
          <pc:sldMk cId="1318268523" sldId="2147470731"/>
        </pc:sldMkLst>
        <pc:spChg chg="mod or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2" creationId="{393AD22F-972E-1483-1E83-1582973D1595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2:07:18.459" v="154" actId="20577"/>
          <ac:spMkLst>
            <pc:docMk/>
            <pc:sldMk cId="1318268523" sldId="2147470731"/>
            <ac:spMk id="3" creationId="{59E6ABFB-4D2F-D62C-CE41-A7437EBDB209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4" creationId="{3B8BEA35-32F9-D8E1-2DAB-C6A6CE2A715D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5" creationId="{B18288B8-7CC1-1C75-EB3F-F0C2B3A88018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6" creationId="{25A34554-8D2F-B878-F0A8-FEE246DE1950}"/>
          </ac:spMkLst>
        </pc:spChg>
        <pc:spChg chg="del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7" creationId="{9EF8538F-D337-B84C-96DE-88795932B453}"/>
          </ac:spMkLst>
        </pc:spChg>
        <pc:spChg chg="del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8" creationId="{08736B2E-F90D-73F9-B312-226460F0F3AC}"/>
          </ac:spMkLst>
        </pc:spChg>
        <pc:spChg chg="add mod or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9" creationId="{97D2CC6F-0983-C510-3EA2-753F10D24A51}"/>
          </ac:spMkLst>
        </pc:spChg>
        <pc:spChg chg="add mod ord">
          <ac:chgData name="Mary Duty -X (mduty - EXPERIS US INC at Cisco)" userId="77a4c33b-2466-48a8-a74d-76588f00f1b9" providerId="ADAL" clId="{72024FF7-1A41-0440-9D68-A5E969CCB76E}" dt="2023-12-11T21:56:42.604" v="133" actId="6264"/>
          <ac:spMkLst>
            <pc:docMk/>
            <pc:sldMk cId="1318268523" sldId="2147470731"/>
            <ac:spMk id="11" creationId="{9C81C1C5-40D0-0A17-274A-3E4DDAD3C75F}"/>
          </ac:spMkLst>
        </pc:spChg>
        <pc:picChg chg="mod ord">
          <ac:chgData name="Mary Duty -X (mduty - EXPERIS US INC at Cisco)" userId="77a4c33b-2466-48a8-a74d-76588f00f1b9" providerId="ADAL" clId="{72024FF7-1A41-0440-9D68-A5E969CCB76E}" dt="2023-12-11T21:56:42.604" v="133" actId="6264"/>
          <ac:picMkLst>
            <pc:docMk/>
            <pc:sldMk cId="1318268523" sldId="2147470731"/>
            <ac:picMk id="10" creationId="{9C4E8A6E-E135-A857-7807-E3F06804AA91}"/>
          </ac:picMkLst>
        </pc:picChg>
      </pc:sldChg>
      <pc:sldChg chg="addSp delSp modSp mod chgLayout">
        <pc:chgData name="Mary Duty -X (mduty - EXPERIS US INC at Cisco)" userId="77a4c33b-2466-48a8-a74d-76588f00f1b9" providerId="ADAL" clId="{72024FF7-1A41-0440-9D68-A5E969CCB76E}" dt="2023-12-11T21:56:54.775" v="135" actId="6264"/>
        <pc:sldMkLst>
          <pc:docMk/>
          <pc:sldMk cId="643515744" sldId="2147470738"/>
        </pc:sldMkLst>
        <pc:spChg chg="add del mo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2" creationId="{05C842A1-30A9-3B0F-2647-601118603526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3" creationId="{A38AC2EA-6ABE-E2D4-0CAD-5E6DFE7A2D93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4" creationId="{5B12BA98-731D-ABE2-6DD5-F427F21D3E9B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5" creationId="{07998548-9CDE-63FD-509D-063124B5D2AA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6" creationId="{A20EECBD-DD15-A866-B854-C244E7724CFE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7" creationId="{6714E6FB-6DA9-4B15-E33E-E39C31DCD011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8" creationId="{132F7CBB-4E41-3F96-BE36-68F1F5EC4208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4.775" v="135" actId="6264"/>
          <ac:spMkLst>
            <pc:docMk/>
            <pc:sldMk cId="643515744" sldId="2147470738"/>
            <ac:spMk id="9" creationId="{8567D2B5-3631-7608-C08A-BA9F1621378F}"/>
          </ac:spMkLst>
        </pc:spChg>
      </pc:sldChg>
      <pc:sldChg chg="addSp delSp modSp mod chgLayout">
        <pc:chgData name="Mary Duty -X (mduty - EXPERIS US INC at Cisco)" userId="77a4c33b-2466-48a8-a74d-76588f00f1b9" providerId="ADAL" clId="{72024FF7-1A41-0440-9D68-A5E969CCB76E}" dt="2023-12-11T21:56:50.447" v="134" actId="6264"/>
        <pc:sldMkLst>
          <pc:docMk/>
          <pc:sldMk cId="3048478786" sldId="2147470752"/>
        </pc:sldMkLst>
        <pc:spChg chg="add del mo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2" creationId="{B3B41454-1486-D9A9-B676-575B531E8223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3" creationId="{CA2E9F96-0E43-E1A5-3D5E-B572EA378F8E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4" creationId="{CA6CBA99-DBF3-9EF3-ACFF-91D487312507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5" creationId="{6C15BEC0-A8E8-B780-6115-D684E276C17C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6" creationId="{EC5EF884-DE8A-D642-A9E0-7D973D8226F3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7" creationId="{39115C40-A78C-864E-BF4C-E15427A3A6E2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11" creationId="{D56CA350-40E9-CE6A-41EE-1F77AFECE1B3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6:50.447" v="134" actId="6264"/>
          <ac:spMkLst>
            <pc:docMk/>
            <pc:sldMk cId="3048478786" sldId="2147470752"/>
            <ac:spMk id="12" creationId="{AA1487AC-D7F3-FF43-8A3E-3344D8222104}"/>
          </ac:spMkLst>
        </pc:spChg>
      </pc:sldChg>
      <pc:sldChg chg="addSp delSp modSp mod chgLayout">
        <pc:chgData name="Mary Duty -X (mduty - EXPERIS US INC at Cisco)" userId="77a4c33b-2466-48a8-a74d-76588f00f1b9" providerId="ADAL" clId="{72024FF7-1A41-0440-9D68-A5E969CCB76E}" dt="2023-12-11T21:58:27.332" v="148" actId="6264"/>
        <pc:sldMkLst>
          <pc:docMk/>
          <pc:sldMk cId="1907612333" sldId="2147470756"/>
        </pc:sldMkLst>
        <pc:spChg chg="add del mod">
          <ac:chgData name="Mary Duty -X (mduty - EXPERIS US INC at Cisco)" userId="77a4c33b-2466-48a8-a74d-76588f00f1b9" providerId="ADAL" clId="{72024FF7-1A41-0440-9D68-A5E969CCB76E}" dt="2023-12-11T21:56:58.230" v="136" actId="6264"/>
          <ac:spMkLst>
            <pc:docMk/>
            <pc:sldMk cId="1907612333" sldId="2147470756"/>
            <ac:spMk id="2" creationId="{B58E6350-7BAA-9573-6ED0-AC3D8F679969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8.230" v="136" actId="6264"/>
          <ac:spMkLst>
            <pc:docMk/>
            <pc:sldMk cId="1907612333" sldId="2147470756"/>
            <ac:spMk id="3" creationId="{6EAA9FD7-7F96-88F2-3CE3-A31EC3B2D6DC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8.230" v="136" actId="6264"/>
          <ac:spMkLst>
            <pc:docMk/>
            <pc:sldMk cId="1907612333" sldId="2147470756"/>
            <ac:spMk id="4" creationId="{6EEC34B1-8B34-F65C-D34D-A70631ED445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8.230" v="136" actId="6264"/>
          <ac:spMkLst>
            <pc:docMk/>
            <pc:sldMk cId="1907612333" sldId="2147470756"/>
            <ac:spMk id="5" creationId="{B4097CB6-515D-99F6-16AD-B270D6980B1D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6" creationId="{EC5EF884-DE8A-D642-A9E0-7D973D8226F3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7" creationId="{39115C40-A78C-864E-BF4C-E15427A3A6E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6:58.230" v="136" actId="6264"/>
          <ac:spMkLst>
            <pc:docMk/>
            <pc:sldMk cId="1907612333" sldId="2147470756"/>
            <ac:spMk id="8" creationId="{FC2F2030-AFAB-2F22-EB2C-6AB32FAFCA1F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4.432" v="146" actId="6264"/>
          <ac:spMkLst>
            <pc:docMk/>
            <pc:sldMk cId="1907612333" sldId="2147470756"/>
            <ac:spMk id="9" creationId="{CAC842D2-C2C7-558A-8AB8-F3608E8ADDC1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4.432" v="146" actId="6264"/>
          <ac:spMkLst>
            <pc:docMk/>
            <pc:sldMk cId="1907612333" sldId="2147470756"/>
            <ac:spMk id="10" creationId="{0F1883FF-CB2E-D610-4228-B0C87FE33267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4.432" v="146" actId="6264"/>
          <ac:spMkLst>
            <pc:docMk/>
            <pc:sldMk cId="1907612333" sldId="2147470756"/>
            <ac:spMk id="11" creationId="{F857C2BF-D55B-05E6-C059-B5C7CC8006AC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12" creationId="{AA1487AC-D7F3-FF43-8A3E-3344D8222104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4.432" v="146" actId="6264"/>
          <ac:spMkLst>
            <pc:docMk/>
            <pc:sldMk cId="1907612333" sldId="2147470756"/>
            <ac:spMk id="13" creationId="{F9C96CBB-EBE3-4761-A539-DDC6D8F6D116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14" creationId="{DEFF3385-BABF-DAC6-E705-73664126C35D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4.432" v="146" actId="6264"/>
          <ac:spMkLst>
            <pc:docMk/>
            <pc:sldMk cId="1907612333" sldId="2147470756"/>
            <ac:spMk id="15" creationId="{BAB42596-1DEE-6822-BE3E-B448D50E4A2D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6.379" v="147" actId="6264"/>
          <ac:spMkLst>
            <pc:docMk/>
            <pc:sldMk cId="1907612333" sldId="2147470756"/>
            <ac:spMk id="16" creationId="{2E2643D1-3FB5-71FD-7341-54FA84F95DD3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6.379" v="147" actId="6264"/>
          <ac:spMkLst>
            <pc:docMk/>
            <pc:sldMk cId="1907612333" sldId="2147470756"/>
            <ac:spMk id="17" creationId="{67CE197E-A336-3167-9923-6E19D39923BF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6.379" v="147" actId="6264"/>
          <ac:spMkLst>
            <pc:docMk/>
            <pc:sldMk cId="1907612333" sldId="2147470756"/>
            <ac:spMk id="19" creationId="{03D001A3-FBD8-7B83-7AF7-5EECBF3B187B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6.379" v="147" actId="6264"/>
          <ac:spMkLst>
            <pc:docMk/>
            <pc:sldMk cId="1907612333" sldId="2147470756"/>
            <ac:spMk id="20" creationId="{830C3E3D-27FD-2D20-264C-E1C1520F136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6.379" v="147" actId="6264"/>
          <ac:spMkLst>
            <pc:docMk/>
            <pc:sldMk cId="1907612333" sldId="2147470756"/>
            <ac:spMk id="21" creationId="{D6D5637F-D902-4386-ED47-CE8A6D796E4E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22" creationId="{8CC60CCC-6E04-3560-3F3C-B2E1C7F0A3D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23" creationId="{701B359F-5322-A86A-3DB3-563F1AFD9B8A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24" creationId="{13A9FE1A-8BA6-1209-9AAC-13B95A0B51AC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25" creationId="{F7CB1101-9A94-FDB2-9445-DE60DE62DFD6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8:27.332" v="148" actId="6264"/>
          <ac:spMkLst>
            <pc:docMk/>
            <pc:sldMk cId="1907612333" sldId="2147470756"/>
            <ac:spMk id="26" creationId="{6445AC6C-E9F0-57F1-E5C2-1A5A203B4B95}"/>
          </ac:spMkLst>
        </pc:spChg>
        <pc:picChg chg="mod ord">
          <ac:chgData name="Mary Duty -X (mduty - EXPERIS US INC at Cisco)" userId="77a4c33b-2466-48a8-a74d-76588f00f1b9" providerId="ADAL" clId="{72024FF7-1A41-0440-9D68-A5E969CCB76E}" dt="2023-12-11T21:58:27.332" v="148" actId="6264"/>
          <ac:picMkLst>
            <pc:docMk/>
            <pc:sldMk cId="1907612333" sldId="2147470756"/>
            <ac:picMk id="18" creationId="{4195C723-1D15-00B1-55EA-EF20F804F145}"/>
          </ac:picMkLst>
        </pc:picChg>
      </pc:sldChg>
      <pc:sldChg chg="addSp delSp modSp mod chgLayout">
        <pc:chgData name="Mary Duty -X (mduty - EXPERIS US INC at Cisco)" userId="77a4c33b-2466-48a8-a74d-76588f00f1b9" providerId="ADAL" clId="{72024FF7-1A41-0440-9D68-A5E969CCB76E}" dt="2023-12-11T21:57:58.516" v="143" actId="6264"/>
        <pc:sldMkLst>
          <pc:docMk/>
          <pc:sldMk cId="739112731" sldId="2147470757"/>
        </pc:sldMkLst>
        <pc:spChg chg="add del mod">
          <ac:chgData name="Mary Duty -X (mduty - EXPERIS US INC at Cisco)" userId="77a4c33b-2466-48a8-a74d-76588f00f1b9" providerId="ADAL" clId="{72024FF7-1A41-0440-9D68-A5E969CCB76E}" dt="2023-12-11T21:57:11.787" v="137" actId="6264"/>
          <ac:spMkLst>
            <pc:docMk/>
            <pc:sldMk cId="739112731" sldId="2147470757"/>
            <ac:spMk id="2" creationId="{B6AB6451-5C7A-AA1B-8CDB-D7FDF9D83F79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11.787" v="137" actId="6264"/>
          <ac:spMkLst>
            <pc:docMk/>
            <pc:sldMk cId="739112731" sldId="2147470757"/>
            <ac:spMk id="3" creationId="{B9684E4B-C421-FDDD-2029-762489AA7EFE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11.787" v="137" actId="6264"/>
          <ac:spMkLst>
            <pc:docMk/>
            <pc:sldMk cId="739112731" sldId="2147470757"/>
            <ac:spMk id="4" creationId="{51227A16-5152-3DCB-EE1F-4563D7D3780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11.787" v="137" actId="6264"/>
          <ac:spMkLst>
            <pc:docMk/>
            <pc:sldMk cId="739112731" sldId="2147470757"/>
            <ac:spMk id="5" creationId="{A3C93215-DC24-F449-7FFF-1864714C858F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6" creationId="{EC5EF884-DE8A-D642-A9E0-7D973D8226F3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7" creationId="{39115C40-A78C-864E-BF4C-E15427A3A6E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11.787" v="137" actId="6264"/>
          <ac:spMkLst>
            <pc:docMk/>
            <pc:sldMk cId="739112731" sldId="2147470757"/>
            <ac:spMk id="8" creationId="{1A2D969B-3910-84BE-7064-4BA390BD1D42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9" creationId="{6B0BAC47-1B1A-7209-EC6C-FBEBD12ED433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0" creationId="{B0EEE1B1-BE30-EEFB-8833-3A0CE315827F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1" creationId="{F4E701E3-7953-296D-363B-4BF5CD61C6B3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2" creationId="{AA1487AC-D7F3-FF43-8A3E-3344D8222104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3" creationId="{83DFD8B1-2F7A-9E55-0654-BE326337F481}"/>
          </ac:spMkLst>
        </pc:spChg>
        <pc:spChg chg="mod or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4" creationId="{DEFF3385-BABF-DAC6-E705-73664126C35D}"/>
          </ac:spMkLst>
        </pc:spChg>
        <pc:spChg chg="add del mod">
          <ac:chgData name="Mary Duty -X (mduty - EXPERIS US INC at Cisco)" userId="77a4c33b-2466-48a8-a74d-76588f00f1b9" providerId="ADAL" clId="{72024FF7-1A41-0440-9D68-A5E969CCB76E}" dt="2023-12-11T21:57:58.516" v="143" actId="6264"/>
          <ac:spMkLst>
            <pc:docMk/>
            <pc:sldMk cId="739112731" sldId="2147470757"/>
            <ac:spMk id="15" creationId="{7642FB68-CBD7-3036-8C50-9EA248B185D7}"/>
          </ac:spMkLst>
        </pc:spChg>
        <pc:picChg chg="mod ord">
          <ac:chgData name="Mary Duty -X (mduty - EXPERIS US INC at Cisco)" userId="77a4c33b-2466-48a8-a74d-76588f00f1b9" providerId="ADAL" clId="{72024FF7-1A41-0440-9D68-A5E969CCB76E}" dt="2023-12-11T21:57:58.516" v="143" actId="6264"/>
          <ac:picMkLst>
            <pc:docMk/>
            <pc:sldMk cId="739112731" sldId="2147470757"/>
            <ac:picMk id="23" creationId="{E5B8EB19-92A8-1370-487D-860022804044}"/>
          </ac:picMkLst>
        </pc:picChg>
      </pc:sldChg>
      <pc:sldChg chg="addSp modSp new del mod">
        <pc:chgData name="Mary Duty -X (mduty - EXPERIS US INC at Cisco)" userId="77a4c33b-2466-48a8-a74d-76588f00f1b9" providerId="ADAL" clId="{72024FF7-1A41-0440-9D68-A5E969CCB76E}" dt="2023-12-11T21:38:43.774" v="92" actId="2696"/>
        <pc:sldMkLst>
          <pc:docMk/>
          <pc:sldMk cId="146481608" sldId="2147471857"/>
        </pc:sldMkLst>
        <pc:picChg chg="add mod">
          <ac:chgData name="Mary Duty -X (mduty - EXPERIS US INC at Cisco)" userId="77a4c33b-2466-48a8-a74d-76588f00f1b9" providerId="ADAL" clId="{72024FF7-1A41-0440-9D68-A5E969CCB76E}" dt="2023-12-11T21:38:22.250" v="73" actId="962"/>
          <ac:picMkLst>
            <pc:docMk/>
            <pc:sldMk cId="146481608" sldId="2147471857"/>
            <ac:picMk id="7" creationId="{FB8D6DCA-86D3-0221-4286-EC67E400EC31}"/>
          </ac:picMkLst>
        </pc:picChg>
      </pc:sldChg>
      <pc:sldChg chg="addSp delSp modSp new del mod modClrScheme chgLayout">
        <pc:chgData name="Mary Duty -X (mduty - EXPERIS US INC at Cisco)" userId="77a4c33b-2466-48a8-a74d-76588f00f1b9" providerId="ADAL" clId="{72024FF7-1A41-0440-9D68-A5E969CCB76E}" dt="2023-12-11T21:30:28.288" v="31" actId="2696"/>
        <pc:sldMkLst>
          <pc:docMk/>
          <pc:sldMk cId="340210082" sldId="2147471857"/>
        </pc:sldMkLst>
        <pc:spChg chg="del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2" creationId="{A9A9BC8B-B154-79D6-D2EA-4EB756A678FC}"/>
          </ac:spMkLst>
        </pc:spChg>
        <pc:spChg chg="del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3" creationId="{3FFCFDA5-A2C5-4DDC-2001-5F07DD91EA90}"/>
          </ac:spMkLst>
        </pc:spChg>
        <pc:spChg chg="del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4" creationId="{B392B1AD-F399-930B-2EA2-ADE269AA8795}"/>
          </ac:spMkLst>
        </pc:spChg>
        <pc:spChg chg="del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5" creationId="{31991A96-402A-DF42-1F58-68B98F94CD3A}"/>
          </ac:spMkLst>
        </pc:spChg>
        <pc:spChg chg="del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6" creationId="{C0982386-70EB-B6CB-9700-3109E32BE0DF}"/>
          </ac:spMkLst>
        </pc:spChg>
        <pc:spChg chg="add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7" creationId="{E3D5EA11-F10B-4B87-8E6D-B906FBD48FA5}"/>
          </ac:spMkLst>
        </pc:spChg>
        <pc:spChg chg="add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8" creationId="{64CBE280-F22C-221D-BD89-83A466420346}"/>
          </ac:spMkLst>
        </pc:spChg>
        <pc:spChg chg="add mod ord">
          <ac:chgData name="Mary Duty -X (mduty - EXPERIS US INC at Cisco)" userId="77a4c33b-2466-48a8-a74d-76588f00f1b9" providerId="ADAL" clId="{72024FF7-1A41-0440-9D68-A5E969CCB76E}" dt="2023-12-11T21:25:45.620" v="1" actId="700"/>
          <ac:spMkLst>
            <pc:docMk/>
            <pc:sldMk cId="340210082" sldId="2147471857"/>
            <ac:spMk id="9" creationId="{6D5C29A9-BBAA-6CB2-DD8D-A1893B3635F8}"/>
          </ac:spMkLst>
        </pc:spChg>
        <pc:spChg chg="add del mod ord">
          <ac:chgData name="Mary Duty -X (mduty - EXPERIS US INC at Cisco)" userId="77a4c33b-2466-48a8-a74d-76588f00f1b9" providerId="ADAL" clId="{72024FF7-1A41-0440-9D68-A5E969CCB76E}" dt="2023-12-11T21:26:13.491" v="4"/>
          <ac:spMkLst>
            <pc:docMk/>
            <pc:sldMk cId="340210082" sldId="2147471857"/>
            <ac:spMk id="10" creationId="{EB08B362-84A9-8AD6-9CD8-708AC260D1FD}"/>
          </ac:spMkLst>
        </pc:spChg>
        <pc:picChg chg="add del mod">
          <ac:chgData name="Mary Duty -X (mduty - EXPERIS US INC at Cisco)" userId="77a4c33b-2466-48a8-a74d-76588f00f1b9" providerId="ADAL" clId="{72024FF7-1A41-0440-9D68-A5E969CCB76E}" dt="2023-12-11T21:25:59.448" v="3" actId="478"/>
          <ac:picMkLst>
            <pc:docMk/>
            <pc:sldMk cId="340210082" sldId="2147471857"/>
            <ac:picMk id="11" creationId="{8D9C1065-CA66-0B97-B803-98285FEB7498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26:15.746" v="6" actId="962"/>
          <ac:picMkLst>
            <pc:docMk/>
            <pc:sldMk cId="340210082" sldId="2147471857"/>
            <ac:picMk id="13" creationId="{A4E2A3DB-C447-48E6-3897-6F8D01E75F67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5:13.943" v="55" actId="2696"/>
        <pc:sldMkLst>
          <pc:docMk/>
          <pc:sldMk cId="1992581085" sldId="2147471857"/>
        </pc:sldMkLst>
        <pc:spChg chg="del">
          <ac:chgData name="Mary Duty -X (mduty - EXPERIS US INC at Cisco)" userId="77a4c33b-2466-48a8-a74d-76588f00f1b9" providerId="ADAL" clId="{72024FF7-1A41-0440-9D68-A5E969CCB76E}" dt="2023-12-11T21:35:05.186" v="48"/>
          <ac:spMkLst>
            <pc:docMk/>
            <pc:sldMk cId="1992581085" sldId="2147471857"/>
            <ac:spMk id="5" creationId="{8FB32ACF-5A4D-D969-08EC-9A861CA89744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35:06.975" v="50" actId="962"/>
          <ac:picMkLst>
            <pc:docMk/>
            <pc:sldMk cId="1992581085" sldId="2147471857"/>
            <ac:picMk id="8" creationId="{D2E94CF6-E6EF-15CB-F984-9061C2BB9E0E}"/>
          </ac:picMkLst>
        </pc:picChg>
        <pc:picChg chg="add del mod">
          <ac:chgData name="Mary Duty -X (mduty - EXPERIS US INC at Cisco)" userId="77a4c33b-2466-48a8-a74d-76588f00f1b9" providerId="ADAL" clId="{72024FF7-1A41-0440-9D68-A5E969CCB76E}" dt="2023-12-11T21:35:11.128" v="54" actId="478"/>
          <ac:picMkLst>
            <pc:docMk/>
            <pc:sldMk cId="1992581085" sldId="2147471857"/>
            <ac:picMk id="10" creationId="{D5555F81-174E-1F8E-F6F7-865E09AAF18E}"/>
          </ac:picMkLst>
        </pc:picChg>
      </pc:sldChg>
      <pc:sldChg chg="addSp modSp new del mod">
        <pc:chgData name="Mary Duty -X (mduty - EXPERIS US INC at Cisco)" userId="77a4c33b-2466-48a8-a74d-76588f00f1b9" providerId="ADAL" clId="{72024FF7-1A41-0440-9D68-A5E969CCB76E}" dt="2023-12-11T21:38:43.771" v="90" actId="2696"/>
        <pc:sldMkLst>
          <pc:docMk/>
          <pc:sldMk cId="2189968293" sldId="2147471858"/>
        </pc:sldMkLst>
        <pc:picChg chg="add mod">
          <ac:chgData name="Mary Duty -X (mduty - EXPERIS US INC at Cisco)" userId="77a4c33b-2466-48a8-a74d-76588f00f1b9" providerId="ADAL" clId="{72024FF7-1A41-0440-9D68-A5E969CCB76E}" dt="2023-12-11T21:38:26.337" v="76" actId="962"/>
          <ac:picMkLst>
            <pc:docMk/>
            <pc:sldMk cId="2189968293" sldId="2147471858"/>
            <ac:picMk id="7" creationId="{82D628C4-4D6E-07B1-FE75-56DF6C3EAD52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0:28.299" v="33" actId="2696"/>
        <pc:sldMkLst>
          <pc:docMk/>
          <pc:sldMk cId="2671743301" sldId="2147471858"/>
        </pc:sldMkLst>
        <pc:spChg chg="del">
          <ac:chgData name="Mary Duty -X (mduty - EXPERIS US INC at Cisco)" userId="77a4c33b-2466-48a8-a74d-76588f00f1b9" providerId="ADAL" clId="{72024FF7-1A41-0440-9D68-A5E969CCB76E}" dt="2023-12-11T21:29:39.407" v="10"/>
          <ac:spMkLst>
            <pc:docMk/>
            <pc:sldMk cId="2671743301" sldId="2147471858"/>
            <ac:spMk id="5" creationId="{E398CB40-E3F5-03CE-74CC-518894C6098B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29:41.846" v="12" actId="962"/>
          <ac:picMkLst>
            <pc:docMk/>
            <pc:sldMk cId="2671743301" sldId="2147471858"/>
            <ac:picMk id="7" creationId="{131858D4-6F73-4F80-DBAA-05FD51B9FBD4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30:01.815" v="24" actId="962"/>
          <ac:picMkLst>
            <pc:docMk/>
            <pc:sldMk cId="2671743301" sldId="2147471858"/>
            <ac:picMk id="9" creationId="{589DFBA5-6700-DBB4-3DFD-982304691C09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0:28.309" v="34" actId="2696"/>
        <pc:sldMkLst>
          <pc:docMk/>
          <pc:sldMk cId="1508740956" sldId="2147471859"/>
        </pc:sldMkLst>
        <pc:spChg chg="del">
          <ac:chgData name="Mary Duty -X (mduty - EXPERIS US INC at Cisco)" userId="77a4c33b-2466-48a8-a74d-76588f00f1b9" providerId="ADAL" clId="{72024FF7-1A41-0440-9D68-A5E969CCB76E}" dt="2023-12-11T21:29:50.153" v="16"/>
          <ac:spMkLst>
            <pc:docMk/>
            <pc:sldMk cId="1508740956" sldId="2147471859"/>
            <ac:spMk id="5" creationId="{50620F93-987C-77E2-0BB6-1BA78FE37E17}"/>
          </ac:spMkLst>
        </pc:spChg>
        <pc:spChg chg="del">
          <ac:chgData name="Mary Duty -X (mduty - EXPERIS US INC at Cisco)" userId="77a4c33b-2466-48a8-a74d-76588f00f1b9" providerId="ADAL" clId="{72024FF7-1A41-0440-9D68-A5E969CCB76E}" dt="2023-12-11T21:29:46.708" v="13"/>
          <ac:spMkLst>
            <pc:docMk/>
            <pc:sldMk cId="1508740956" sldId="2147471859"/>
            <ac:spMk id="6" creationId="{5ACAC420-4303-080E-9576-26F18F195768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29:48.792" v="15" actId="962"/>
          <ac:picMkLst>
            <pc:docMk/>
            <pc:sldMk cId="1508740956" sldId="2147471859"/>
            <ac:picMk id="8" creationId="{53F03DF6-2667-BC5A-AC44-FB11343CFD26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29:51.969" v="18" actId="962"/>
          <ac:picMkLst>
            <pc:docMk/>
            <pc:sldMk cId="1508740956" sldId="2147471859"/>
            <ac:picMk id="10" creationId="{BCA5C6E0-1A27-9732-032D-9792EFE1A2D9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29:54.811" v="21" actId="962"/>
          <ac:picMkLst>
            <pc:docMk/>
            <pc:sldMk cId="1508740956" sldId="2147471859"/>
            <ac:picMk id="12" creationId="{D3555295-1D6B-FC41-F672-8B1105CB85A2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8:43.773" v="91" actId="2696"/>
        <pc:sldMkLst>
          <pc:docMk/>
          <pc:sldMk cId="3654766594" sldId="2147471859"/>
        </pc:sldMkLst>
        <pc:spChg chg="del">
          <ac:chgData name="Mary Duty -X (mduty - EXPERIS US INC at Cisco)" userId="77a4c33b-2466-48a8-a74d-76588f00f1b9" providerId="ADAL" clId="{72024FF7-1A41-0440-9D68-A5E969CCB76E}" dt="2023-12-11T21:38:29.849" v="77"/>
          <ac:spMkLst>
            <pc:docMk/>
            <pc:sldMk cId="3654766594" sldId="2147471859"/>
            <ac:spMk id="5" creationId="{D099914F-1B8A-C0D9-209C-64ED07965079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38:31.324" v="79" actId="962"/>
          <ac:picMkLst>
            <pc:docMk/>
            <pc:sldMk cId="3654766594" sldId="2147471859"/>
            <ac:picMk id="8" creationId="{0546B91F-2F45-03E6-6FB0-EAF90227A288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38:33.167" v="82" actId="962"/>
          <ac:picMkLst>
            <pc:docMk/>
            <pc:sldMk cId="3654766594" sldId="2147471859"/>
            <ac:picMk id="10" creationId="{B2C19DA8-F651-7D00-DCC1-516A7EB2571F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8:43.754" v="89" actId="2696"/>
        <pc:sldMkLst>
          <pc:docMk/>
          <pc:sldMk cId="2722234284" sldId="2147471860"/>
        </pc:sldMkLst>
        <pc:spChg chg="del">
          <ac:chgData name="Mary Duty -X (mduty - EXPERIS US INC at Cisco)" userId="77a4c33b-2466-48a8-a74d-76588f00f1b9" providerId="ADAL" clId="{72024FF7-1A41-0440-9D68-A5E969CCB76E}" dt="2023-12-11T21:38:35.502" v="83"/>
          <ac:spMkLst>
            <pc:docMk/>
            <pc:sldMk cId="2722234284" sldId="2147471860"/>
            <ac:spMk id="5" creationId="{33259980-358F-6767-E544-6FF90AB44791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38:37.087" v="85" actId="962"/>
          <ac:picMkLst>
            <pc:docMk/>
            <pc:sldMk cId="2722234284" sldId="2147471860"/>
            <ac:picMk id="8" creationId="{5362C055-C9FA-F05C-DACB-3105BF1B2CBD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38:39.074" v="88" actId="962"/>
          <ac:picMkLst>
            <pc:docMk/>
            <pc:sldMk cId="2722234284" sldId="2147471860"/>
            <ac:picMk id="10" creationId="{A753C7FD-3B7D-2033-8B44-A16A6A908DE8}"/>
          </ac:picMkLst>
        </pc:picChg>
      </pc:sldChg>
      <pc:sldChg chg="addSp delSp modSp new del mod">
        <pc:chgData name="Mary Duty -X (mduty - EXPERIS US INC at Cisco)" userId="77a4c33b-2466-48a8-a74d-76588f00f1b9" providerId="ADAL" clId="{72024FF7-1A41-0440-9D68-A5E969CCB76E}" dt="2023-12-11T21:30:28.297" v="32" actId="2696"/>
        <pc:sldMkLst>
          <pc:docMk/>
          <pc:sldMk cId="4107441105" sldId="2147471860"/>
        </pc:sldMkLst>
        <pc:spChg chg="del">
          <ac:chgData name="Mary Duty -X (mduty - EXPERIS US INC at Cisco)" userId="77a4c33b-2466-48a8-a74d-76588f00f1b9" providerId="ADAL" clId="{72024FF7-1A41-0440-9D68-A5E969CCB76E}" dt="2023-12-11T21:30:13.289" v="28"/>
          <ac:spMkLst>
            <pc:docMk/>
            <pc:sldMk cId="4107441105" sldId="2147471860"/>
            <ac:spMk id="5" creationId="{695A1C4B-3642-2305-1C44-9B5484DBECF5}"/>
          </ac:spMkLst>
        </pc:spChg>
        <pc:spChg chg="del">
          <ac:chgData name="Mary Duty -X (mduty - EXPERIS US INC at Cisco)" userId="77a4c33b-2466-48a8-a74d-76588f00f1b9" providerId="ADAL" clId="{72024FF7-1A41-0440-9D68-A5E969CCB76E}" dt="2023-12-11T21:30:11.058" v="25"/>
          <ac:spMkLst>
            <pc:docMk/>
            <pc:sldMk cId="4107441105" sldId="2147471860"/>
            <ac:spMk id="6" creationId="{E9777408-E91E-F00D-6A52-5D8D3FA4A55A}"/>
          </ac:spMkLst>
        </pc:spChg>
        <pc:picChg chg="add mod">
          <ac:chgData name="Mary Duty -X (mduty - EXPERIS US INC at Cisco)" userId="77a4c33b-2466-48a8-a74d-76588f00f1b9" providerId="ADAL" clId="{72024FF7-1A41-0440-9D68-A5E969CCB76E}" dt="2023-12-11T21:30:13.054" v="27" actId="962"/>
          <ac:picMkLst>
            <pc:docMk/>
            <pc:sldMk cId="4107441105" sldId="2147471860"/>
            <ac:picMk id="8" creationId="{BE6A43BA-7CA6-5F5C-6A31-E4A97F74E43E}"/>
          </ac:picMkLst>
        </pc:picChg>
        <pc:picChg chg="add mod">
          <ac:chgData name="Mary Duty -X (mduty - EXPERIS US INC at Cisco)" userId="77a4c33b-2466-48a8-a74d-76588f00f1b9" providerId="ADAL" clId="{72024FF7-1A41-0440-9D68-A5E969CCB76E}" dt="2023-12-11T21:30:15.307" v="30" actId="962"/>
          <ac:picMkLst>
            <pc:docMk/>
            <pc:sldMk cId="4107441105" sldId="2147471860"/>
            <ac:picMk id="10" creationId="{D12F492C-AB80-6684-B9E1-944CEE92A4E5}"/>
          </ac:picMkLst>
        </pc:picChg>
      </pc:sldChg>
      <pc:sldMasterChg chg="modSldLayout">
        <pc:chgData name="Mary Duty -X (mduty - EXPERIS US INC at Cisco)" userId="77a4c33b-2466-48a8-a74d-76588f00f1b9" providerId="ADAL" clId="{72024FF7-1A41-0440-9D68-A5E969CCB76E}" dt="2023-12-11T21:58:17.711" v="145" actId="14100"/>
        <pc:sldMasterMkLst>
          <pc:docMk/>
          <pc:sldMasterMk cId="0" sldId="2147483700"/>
        </pc:sldMasterMkLst>
        <pc:sldLayoutChg chg="modSp mod">
          <pc:chgData name="Mary Duty -X (mduty - EXPERIS US INC at Cisco)" userId="77a4c33b-2466-48a8-a74d-76588f00f1b9" providerId="ADAL" clId="{72024FF7-1A41-0440-9D68-A5E969CCB76E}" dt="2023-12-11T21:55:18.143" v="132" actId="12789"/>
          <pc:sldLayoutMkLst>
            <pc:docMk/>
            <pc:sldMasterMk cId="0" sldId="2147483700"/>
            <pc:sldLayoutMk cId="3894733563" sldId="2147484075"/>
          </pc:sldLayoutMkLst>
          <pc:picChg chg="mod">
            <ac:chgData name="Mary Duty -X (mduty - EXPERIS US INC at Cisco)" userId="77a4c33b-2466-48a8-a74d-76588f00f1b9" providerId="ADAL" clId="{72024FF7-1A41-0440-9D68-A5E969CCB76E}" dt="2023-12-11T21:55:18.143" v="132" actId="12789"/>
            <ac:picMkLst>
              <pc:docMk/>
              <pc:sldMasterMk cId="0" sldId="2147483700"/>
              <pc:sldLayoutMk cId="3894733563" sldId="2147484075"/>
              <ac:picMk id="5" creationId="{ABC67A82-2CA7-7C8F-0FD8-F1DC6858D2DB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72024FF7-1A41-0440-9D68-A5E969CCB76E}" dt="2023-12-11T21:52:02.899" v="105" actId="14100"/>
          <pc:sldLayoutMkLst>
            <pc:docMk/>
            <pc:sldMasterMk cId="0" sldId="2147483700"/>
            <pc:sldLayoutMk cId="3348504152" sldId="2147484147"/>
          </pc:sldLayoutMkLst>
          <pc:spChg chg="add mod">
            <ac:chgData name="Mary Duty -X (mduty - EXPERIS US INC at Cisco)" userId="77a4c33b-2466-48a8-a74d-76588f00f1b9" providerId="ADAL" clId="{72024FF7-1A41-0440-9D68-A5E969CCB76E}" dt="2023-12-11T21:36:34.415" v="59"/>
            <ac:spMkLst>
              <pc:docMk/>
              <pc:sldMasterMk cId="0" sldId="2147483700"/>
              <pc:sldLayoutMk cId="3348504152" sldId="2147484147"/>
              <ac:spMk id="3" creationId="{C03E28CF-58CC-6158-7538-EFAAC6AA005A}"/>
            </ac:spMkLst>
          </pc:spChg>
          <pc:spChg chg="del">
            <ac:chgData name="Mary Duty -X (mduty - EXPERIS US INC at Cisco)" userId="77a4c33b-2466-48a8-a74d-76588f00f1b9" providerId="ADAL" clId="{72024FF7-1A41-0440-9D68-A5E969CCB76E}" dt="2023-12-11T21:36:26.978" v="58" actId="478"/>
            <ac:spMkLst>
              <pc:docMk/>
              <pc:sldMasterMk cId="0" sldId="2147483700"/>
              <pc:sldLayoutMk cId="3348504152" sldId="2147484147"/>
              <ac:spMk id="5" creationId="{5B2559ED-95F1-F66B-5A2F-A212CE3F2F86}"/>
            </ac:spMkLst>
          </pc:spChg>
          <pc:picChg chg="mod">
            <ac:chgData name="Mary Duty -X (mduty - EXPERIS US INC at Cisco)" userId="77a4c33b-2466-48a8-a74d-76588f00f1b9" providerId="ADAL" clId="{72024FF7-1A41-0440-9D68-A5E969CCB76E}" dt="2023-12-11T21:52:02.899" v="105" actId="14100"/>
            <ac:picMkLst>
              <pc:docMk/>
              <pc:sldMasterMk cId="0" sldId="2147483700"/>
              <pc:sldLayoutMk cId="3348504152" sldId="2147484147"/>
              <ac:picMk id="2" creationId="{05D36AEF-78A5-8321-7458-5A6A070C2ECB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72024FF7-1A41-0440-9D68-A5E969CCB76E}" dt="2023-12-11T21:36:18.867" v="57" actId="1076"/>
          <pc:sldLayoutMkLst>
            <pc:docMk/>
            <pc:sldMasterMk cId="0" sldId="2147483700"/>
            <pc:sldLayoutMk cId="731017226" sldId="2147484148"/>
          </pc:sldLayoutMkLst>
          <pc:spChg chg="add del">
            <ac:chgData name="Mary Duty -X (mduty - EXPERIS US INC at Cisco)" userId="77a4c33b-2466-48a8-a74d-76588f00f1b9" providerId="ADAL" clId="{72024FF7-1A41-0440-9D68-A5E969CCB76E}" dt="2023-12-11T21:31:16.702" v="35" actId="11529"/>
            <ac:spMkLst>
              <pc:docMk/>
              <pc:sldMasterMk cId="0" sldId="2147483700"/>
              <pc:sldLayoutMk cId="731017226" sldId="2147484148"/>
              <ac:spMk id="2" creationId="{EDBA5EA0-6AA8-D9AF-ED8C-534F381D7309}"/>
            </ac:spMkLst>
          </pc:spChg>
          <pc:spChg chg="add del mod">
            <ac:chgData name="Mary Duty -X (mduty - EXPERIS US INC at Cisco)" userId="77a4c33b-2466-48a8-a74d-76588f00f1b9" providerId="ADAL" clId="{72024FF7-1A41-0440-9D68-A5E969CCB76E}" dt="2023-12-11T21:31:20.828" v="36" actId="478"/>
            <ac:spMkLst>
              <pc:docMk/>
              <pc:sldMasterMk cId="0" sldId="2147483700"/>
              <pc:sldLayoutMk cId="731017226" sldId="2147484148"/>
              <ac:spMk id="3" creationId="{D48201F9-79D7-C9D4-7DF3-67D444D9EC0F}"/>
            </ac:spMkLst>
          </pc:spChg>
          <pc:spChg chg="add del">
            <ac:chgData name="Mary Duty -X (mduty - EXPERIS US INC at Cisco)" userId="77a4c33b-2466-48a8-a74d-76588f00f1b9" providerId="ADAL" clId="{72024FF7-1A41-0440-9D68-A5E969CCB76E}" dt="2023-12-11T21:31:30.450" v="37" actId="11529"/>
            <ac:spMkLst>
              <pc:docMk/>
              <pc:sldMasterMk cId="0" sldId="2147483700"/>
              <pc:sldLayoutMk cId="731017226" sldId="2147484148"/>
              <ac:spMk id="4" creationId="{5F0215A1-984B-ED3B-F938-29B2DACBADDD}"/>
            </ac:spMkLst>
          </pc:spChg>
          <pc:spChg chg="del">
            <ac:chgData name="Mary Duty -X (mduty - EXPERIS US INC at Cisco)" userId="77a4c33b-2466-48a8-a74d-76588f00f1b9" providerId="ADAL" clId="{72024FF7-1A41-0440-9D68-A5E969CCB76E}" dt="2023-12-11T21:36:08.279" v="56" actId="478"/>
            <ac:spMkLst>
              <pc:docMk/>
              <pc:sldMasterMk cId="0" sldId="2147483700"/>
              <pc:sldLayoutMk cId="731017226" sldId="2147484148"/>
              <ac:spMk id="5" creationId="{5B2559ED-95F1-F66B-5A2F-A212CE3F2F86}"/>
            </ac:spMkLst>
          </pc:spChg>
          <pc:spChg chg="add mod">
            <ac:chgData name="Mary Duty -X (mduty - EXPERIS US INC at Cisco)" userId="77a4c33b-2466-48a8-a74d-76588f00f1b9" providerId="ADAL" clId="{72024FF7-1A41-0440-9D68-A5E969CCB76E}" dt="2023-12-11T21:36:18.867" v="57" actId="1076"/>
            <ac:spMkLst>
              <pc:docMk/>
              <pc:sldMasterMk cId="0" sldId="2147483700"/>
              <pc:sldLayoutMk cId="731017226" sldId="2147484148"/>
              <ac:spMk id="6" creationId="{F06CF1CA-68DB-2843-1E8E-191C179752D4}"/>
            </ac:spMkLst>
          </pc:spChg>
          <pc:spChg chg="add del mod">
            <ac:chgData name="Mary Duty -X (mduty - EXPERIS US INC at Cisco)" userId="77a4c33b-2466-48a8-a74d-76588f00f1b9" providerId="ADAL" clId="{72024FF7-1A41-0440-9D68-A5E969CCB76E}" dt="2023-12-11T21:34:06.017" v="46" actId="767"/>
            <ac:spMkLst>
              <pc:docMk/>
              <pc:sldMasterMk cId="0" sldId="2147483700"/>
              <pc:sldLayoutMk cId="731017226" sldId="2147484148"/>
              <ac:spMk id="7" creationId="{29994A1C-8CC6-B926-D16E-0AD0EE5898C3}"/>
            </ac:spMkLst>
          </pc:spChg>
        </pc:sldLayoutChg>
        <pc:sldLayoutChg chg="addSp delSp modSp mod">
          <pc:chgData name="Mary Duty -X (mduty - EXPERIS US INC at Cisco)" userId="77a4c33b-2466-48a8-a74d-76588f00f1b9" providerId="ADAL" clId="{72024FF7-1A41-0440-9D68-A5E969CCB76E}" dt="2023-12-11T21:57:49.974" v="142" actId="14100"/>
          <pc:sldLayoutMkLst>
            <pc:docMk/>
            <pc:sldMasterMk cId="0" sldId="2147483700"/>
            <pc:sldLayoutMk cId="2809968971" sldId="2147484150"/>
          </pc:sldLayoutMkLst>
          <pc:spChg chg="mod">
            <ac:chgData name="Mary Duty -X (mduty - EXPERIS US INC at Cisco)" userId="77a4c33b-2466-48a8-a74d-76588f00f1b9" providerId="ADAL" clId="{72024FF7-1A41-0440-9D68-A5E969CCB76E}" dt="2023-12-11T21:57:49.974" v="142" actId="14100"/>
            <ac:spMkLst>
              <pc:docMk/>
              <pc:sldMasterMk cId="0" sldId="2147483700"/>
              <pc:sldLayoutMk cId="2809968971" sldId="2147484150"/>
              <ac:spMk id="2" creationId="{3142FB2B-DAA9-0877-DC48-2611FC3FC410}"/>
            </ac:spMkLst>
          </pc:spChg>
          <pc:spChg chg="add mod">
            <ac:chgData name="Mary Duty -X (mduty - EXPERIS US INC at Cisco)" userId="77a4c33b-2466-48a8-a74d-76588f00f1b9" providerId="ADAL" clId="{72024FF7-1A41-0440-9D68-A5E969CCB76E}" dt="2023-12-11T21:37:36.212" v="66"/>
            <ac:spMkLst>
              <pc:docMk/>
              <pc:sldMasterMk cId="0" sldId="2147483700"/>
              <pc:sldLayoutMk cId="2809968971" sldId="2147484150"/>
              <ac:spMk id="3" creationId="{580AF0BA-8510-8269-7535-41B542265291}"/>
            </ac:spMkLst>
          </pc:spChg>
          <pc:spChg chg="del">
            <ac:chgData name="Mary Duty -X (mduty - EXPERIS US INC at Cisco)" userId="77a4c33b-2466-48a8-a74d-76588f00f1b9" providerId="ADAL" clId="{72024FF7-1A41-0440-9D68-A5E969CCB76E}" dt="2023-12-11T21:37:28.757" v="65" actId="478"/>
            <ac:spMkLst>
              <pc:docMk/>
              <pc:sldMasterMk cId="0" sldId="2147483700"/>
              <pc:sldLayoutMk cId="2809968971" sldId="2147484150"/>
              <ac:spMk id="5" creationId="{5B2559ED-95F1-F66B-5A2F-A212CE3F2F86}"/>
            </ac:spMkLst>
          </pc:spChg>
          <pc:picChg chg="mod">
            <ac:chgData name="Mary Duty -X (mduty - EXPERIS US INC at Cisco)" userId="77a4c33b-2466-48a8-a74d-76588f00f1b9" providerId="ADAL" clId="{72024FF7-1A41-0440-9D68-A5E969CCB76E}" dt="2023-12-11T21:52:25.905" v="109" actId="12789"/>
            <ac:picMkLst>
              <pc:docMk/>
              <pc:sldMasterMk cId="0" sldId="2147483700"/>
              <pc:sldLayoutMk cId="2809968971" sldId="2147484150"/>
              <ac:picMk id="6" creationId="{776909CC-C3F4-57C3-9D8A-46E5E8B71419}"/>
            </ac:picMkLst>
          </pc:picChg>
        </pc:sldLayoutChg>
        <pc:sldLayoutChg chg="addSp delSp modSp mod">
          <pc:chgData name="Mary Duty -X (mduty - EXPERIS US INC at Cisco)" userId="77a4c33b-2466-48a8-a74d-76588f00f1b9" providerId="ADAL" clId="{72024FF7-1A41-0440-9D68-A5E969CCB76E}" dt="2023-12-11T21:58:17.711" v="145" actId="14100"/>
          <pc:sldLayoutMkLst>
            <pc:docMk/>
            <pc:sldMasterMk cId="0" sldId="2147483700"/>
            <pc:sldLayoutMk cId="4174346573" sldId="2147484151"/>
          </pc:sldLayoutMkLst>
          <pc:spChg chg="mod">
            <ac:chgData name="Mary Duty -X (mduty - EXPERIS US INC at Cisco)" userId="77a4c33b-2466-48a8-a74d-76588f00f1b9" providerId="ADAL" clId="{72024FF7-1A41-0440-9D68-A5E969CCB76E}" dt="2023-12-11T21:58:17.711" v="145" actId="14100"/>
            <ac:spMkLst>
              <pc:docMk/>
              <pc:sldMasterMk cId="0" sldId="2147483700"/>
              <pc:sldLayoutMk cId="4174346573" sldId="2147484151"/>
              <ac:spMk id="2" creationId="{3142FB2B-DAA9-0877-DC48-2611FC3FC410}"/>
            </ac:spMkLst>
          </pc:spChg>
          <pc:spChg chg="add del mod">
            <ac:chgData name="Mary Duty -X (mduty - EXPERIS US INC at Cisco)" userId="77a4c33b-2466-48a8-a74d-76588f00f1b9" providerId="ADAL" clId="{72024FF7-1A41-0440-9D68-A5E969CCB76E}" dt="2023-12-11T21:36:43.860" v="61"/>
            <ac:spMkLst>
              <pc:docMk/>
              <pc:sldMasterMk cId="0" sldId="2147483700"/>
              <pc:sldLayoutMk cId="4174346573" sldId="2147484151"/>
              <ac:spMk id="3" creationId="{E5969A6C-9567-4C42-1B17-6DF7DC374DF2}"/>
            </ac:spMkLst>
          </pc:spChg>
          <pc:spChg chg="add mod">
            <ac:chgData name="Mary Duty -X (mduty - EXPERIS US INC at Cisco)" userId="77a4c33b-2466-48a8-a74d-76588f00f1b9" providerId="ADAL" clId="{72024FF7-1A41-0440-9D68-A5E969CCB76E}" dt="2023-12-11T21:37:23.591" v="64" actId="14100"/>
            <ac:spMkLst>
              <pc:docMk/>
              <pc:sldMasterMk cId="0" sldId="2147483700"/>
              <pc:sldLayoutMk cId="4174346573" sldId="2147484151"/>
              <ac:spMk id="4" creationId="{D1622B39-C8B5-557F-AF30-2DF5EF96FAC4}"/>
            </ac:spMkLst>
          </pc:spChg>
          <pc:spChg chg="del">
            <ac:chgData name="Mary Duty -X (mduty - EXPERIS US INC at Cisco)" userId="77a4c33b-2466-48a8-a74d-76588f00f1b9" providerId="ADAL" clId="{72024FF7-1A41-0440-9D68-A5E969CCB76E}" dt="2023-12-11T21:36:47.428" v="62" actId="478"/>
            <ac:spMkLst>
              <pc:docMk/>
              <pc:sldMasterMk cId="0" sldId="2147483700"/>
              <pc:sldLayoutMk cId="4174346573" sldId="2147484151"/>
              <ac:spMk id="5" creationId="{5B2559ED-95F1-F66B-5A2F-A212CE3F2F86}"/>
            </ac:spMkLst>
          </pc:spChg>
        </pc:sldLayoutChg>
        <pc:sldLayoutChg chg="modSp mod">
          <pc:chgData name="Mary Duty -X (mduty - EXPERIS US INC at Cisco)" userId="77a4c33b-2466-48a8-a74d-76588f00f1b9" providerId="ADAL" clId="{72024FF7-1A41-0440-9D68-A5E969CCB76E}" dt="2023-12-11T21:53:45.648" v="119" actId="12788"/>
          <pc:sldLayoutMkLst>
            <pc:docMk/>
            <pc:sldMasterMk cId="0" sldId="2147483700"/>
            <pc:sldLayoutMk cId="1943238695" sldId="2147484204"/>
          </pc:sldLayoutMkLst>
          <pc:picChg chg="mod">
            <ac:chgData name="Mary Duty -X (mduty - EXPERIS US INC at Cisco)" userId="77a4c33b-2466-48a8-a74d-76588f00f1b9" providerId="ADAL" clId="{72024FF7-1A41-0440-9D68-A5E969CCB76E}" dt="2023-12-11T21:53:45.648" v="119" actId="12788"/>
            <ac:picMkLst>
              <pc:docMk/>
              <pc:sldMasterMk cId="0" sldId="2147483700"/>
              <pc:sldLayoutMk cId="1943238695" sldId="2147484204"/>
              <ac:picMk id="3" creationId="{6EEC8A2F-85FA-5956-1706-43630D15C6B5}"/>
            </ac:picMkLst>
          </pc:picChg>
        </pc:sldLayoutChg>
        <pc:sldLayoutChg chg="modSp mod setBg">
          <pc:chgData name="Mary Duty -X (mduty - EXPERIS US INC at Cisco)" userId="77a4c33b-2466-48a8-a74d-76588f00f1b9" providerId="ADAL" clId="{72024FF7-1A41-0440-9D68-A5E969CCB76E}" dt="2023-12-11T21:54:00.349" v="122" actId="12789"/>
          <pc:sldLayoutMkLst>
            <pc:docMk/>
            <pc:sldMasterMk cId="0" sldId="2147483700"/>
            <pc:sldLayoutMk cId="1248243777" sldId="2147484218"/>
          </pc:sldLayoutMkLst>
          <pc:picChg chg="mod">
            <ac:chgData name="Mary Duty -X (mduty - EXPERIS US INC at Cisco)" userId="77a4c33b-2466-48a8-a74d-76588f00f1b9" providerId="ADAL" clId="{72024FF7-1A41-0440-9D68-A5E969CCB76E}" dt="2023-12-11T21:54:00.349" v="122" actId="12789"/>
            <ac:picMkLst>
              <pc:docMk/>
              <pc:sldMasterMk cId="0" sldId="2147483700"/>
              <pc:sldLayoutMk cId="1248243777" sldId="2147484218"/>
              <ac:picMk id="3" creationId="{D3CB39C9-FDF9-6566-EA72-DE0D78930DA3}"/>
            </ac:picMkLst>
          </pc:picChg>
        </pc:sldLayoutChg>
        <pc:sldLayoutChg chg="modSp mod setBg">
          <pc:chgData name="Mary Duty -X (mduty - EXPERIS US INC at Cisco)" userId="77a4c33b-2466-48a8-a74d-76588f00f1b9" providerId="ADAL" clId="{72024FF7-1A41-0440-9D68-A5E969CCB76E}" dt="2023-12-11T21:54:23.185" v="125" actId="12789"/>
          <pc:sldLayoutMkLst>
            <pc:docMk/>
            <pc:sldMasterMk cId="0" sldId="2147483700"/>
            <pc:sldLayoutMk cId="3309553867" sldId="2147484220"/>
          </pc:sldLayoutMkLst>
          <pc:picChg chg="mod">
            <ac:chgData name="Mary Duty -X (mduty - EXPERIS US INC at Cisco)" userId="77a4c33b-2466-48a8-a74d-76588f00f1b9" providerId="ADAL" clId="{72024FF7-1A41-0440-9D68-A5E969CCB76E}" dt="2023-12-11T21:54:23.185" v="125" actId="12789"/>
            <ac:picMkLst>
              <pc:docMk/>
              <pc:sldMasterMk cId="0" sldId="2147483700"/>
              <pc:sldLayoutMk cId="3309553867" sldId="2147484220"/>
              <ac:picMk id="3" creationId="{13C93144-7049-4BD1-81F1-23180729C29B}"/>
            </ac:picMkLst>
          </pc:picChg>
        </pc:sldLayoutChg>
        <pc:sldLayoutChg chg="modSp mod">
          <pc:chgData name="Mary Duty -X (mduty - EXPERIS US INC at Cisco)" userId="77a4c33b-2466-48a8-a74d-76588f00f1b9" providerId="ADAL" clId="{72024FF7-1A41-0440-9D68-A5E969CCB76E}" dt="2023-12-11T21:53:02.658" v="113" actId="14100"/>
          <pc:sldLayoutMkLst>
            <pc:docMk/>
            <pc:sldMasterMk cId="0" sldId="2147483700"/>
            <pc:sldLayoutMk cId="1880062449" sldId="2147484221"/>
          </pc:sldLayoutMkLst>
          <pc:picChg chg="mod">
            <ac:chgData name="Mary Duty -X (mduty - EXPERIS US INC at Cisco)" userId="77a4c33b-2466-48a8-a74d-76588f00f1b9" providerId="ADAL" clId="{72024FF7-1A41-0440-9D68-A5E969CCB76E}" dt="2023-12-11T21:53:02.658" v="113" actId="14100"/>
            <ac:picMkLst>
              <pc:docMk/>
              <pc:sldMasterMk cId="0" sldId="2147483700"/>
              <pc:sldLayoutMk cId="1880062449" sldId="2147484221"/>
              <ac:picMk id="4" creationId="{BE5990C3-8283-5361-4EF2-9F6558E9CB15}"/>
            </ac:picMkLst>
          </pc:picChg>
        </pc:sldLayoutChg>
        <pc:sldLayoutChg chg="modSp mod">
          <pc:chgData name="Mary Duty -X (mduty - EXPERIS US INC at Cisco)" userId="77a4c33b-2466-48a8-a74d-76588f00f1b9" providerId="ADAL" clId="{72024FF7-1A41-0440-9D68-A5E969CCB76E}" dt="2023-12-11T21:53:25.252" v="116" actId="12789"/>
          <pc:sldLayoutMkLst>
            <pc:docMk/>
            <pc:sldMasterMk cId="0" sldId="2147483700"/>
            <pc:sldLayoutMk cId="3692826143" sldId="2147484222"/>
          </pc:sldLayoutMkLst>
          <pc:picChg chg="mod">
            <ac:chgData name="Mary Duty -X (mduty - EXPERIS US INC at Cisco)" userId="77a4c33b-2466-48a8-a74d-76588f00f1b9" providerId="ADAL" clId="{72024FF7-1A41-0440-9D68-A5E969CCB76E}" dt="2023-12-11T21:53:25.252" v="116" actId="12789"/>
            <ac:picMkLst>
              <pc:docMk/>
              <pc:sldMasterMk cId="0" sldId="2147483700"/>
              <pc:sldLayoutMk cId="3692826143" sldId="2147484222"/>
              <ac:picMk id="4" creationId="{1A1090EE-F039-FF92-666E-9800393DA4C7}"/>
            </ac:picMkLst>
          </pc:picChg>
        </pc:sldLayoutChg>
        <pc:sldLayoutChg chg="modSp mod">
          <pc:chgData name="Mary Duty -X (mduty - EXPERIS US INC at Cisco)" userId="77a4c33b-2466-48a8-a74d-76588f00f1b9" providerId="ADAL" clId="{72024FF7-1A41-0440-9D68-A5E969CCB76E}" dt="2023-12-11T21:54:50.996" v="128" actId="12789"/>
          <pc:sldLayoutMkLst>
            <pc:docMk/>
            <pc:sldMasterMk cId="0" sldId="2147483700"/>
            <pc:sldLayoutMk cId="1268035995" sldId="2147484223"/>
          </pc:sldLayoutMkLst>
          <pc:picChg chg="mod">
            <ac:chgData name="Mary Duty -X (mduty - EXPERIS US INC at Cisco)" userId="77a4c33b-2466-48a8-a74d-76588f00f1b9" providerId="ADAL" clId="{72024FF7-1A41-0440-9D68-A5E969CCB76E}" dt="2023-12-11T21:54:50.996" v="128" actId="12789"/>
            <ac:picMkLst>
              <pc:docMk/>
              <pc:sldMasterMk cId="0" sldId="2147483700"/>
              <pc:sldLayoutMk cId="1268035995" sldId="2147484223"/>
              <ac:picMk id="7" creationId="{5708076A-60FC-5B47-E3B9-F906B8B46869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3/14/24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3/14/24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6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Cisco Security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6CF1CA-68DB-2843-1E8E-191C17975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824728"/>
            <a:ext cx="10972799" cy="28733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31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Option 1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C8A2F-85FA-5956-1706-43630D15C6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BC1F7-B403-ECB9-F76B-89017A6BA5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3429000"/>
            <a:ext cx="5334000" cy="63737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E598FA-794E-9598-E907-EA1347676A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261125"/>
            <a:ext cx="5489194" cy="2973128"/>
          </a:xfrm>
          <a:custGeom>
            <a:avLst/>
            <a:gdLst>
              <a:gd name="connsiteX0" fmla="*/ 0 w 5489194"/>
              <a:gd name="connsiteY0" fmla="*/ 0 h 2973128"/>
              <a:gd name="connsiteX1" fmla="*/ 4002630 w 5489194"/>
              <a:gd name="connsiteY1" fmla="*/ 0 h 2973128"/>
              <a:gd name="connsiteX2" fmla="*/ 5489194 w 5489194"/>
              <a:gd name="connsiteY2" fmla="*/ 1486564 h 2973128"/>
              <a:gd name="connsiteX3" fmla="*/ 4002630 w 5489194"/>
              <a:gd name="connsiteY3" fmla="*/ 2973128 h 2973128"/>
              <a:gd name="connsiteX4" fmla="*/ 0 w 5489194"/>
              <a:gd name="connsiteY4" fmla="*/ 2973127 h 297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9194" h="2973128">
                <a:moveTo>
                  <a:pt x="0" y="0"/>
                </a:moveTo>
                <a:lnTo>
                  <a:pt x="4002630" y="0"/>
                </a:lnTo>
                <a:cubicBezTo>
                  <a:pt x="4823637" y="0"/>
                  <a:pt x="5489194" y="665557"/>
                  <a:pt x="5489194" y="1486564"/>
                </a:cubicBezTo>
                <a:cubicBezTo>
                  <a:pt x="5489194" y="2307571"/>
                  <a:pt x="4823637" y="2973128"/>
                  <a:pt x="4002630" y="2973128"/>
                </a:cubicBezTo>
                <a:lnTo>
                  <a:pt x="0" y="2973127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</p:spPr>
        <p:txBody>
          <a:bodyPr vert="horz" wrap="square" lIns="91420" tIns="685800" rIns="91420" bIns="45710" anchor="t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47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Option 2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B39C9-FDF9-6566-EA72-DE0D78930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E598FA-794E-9598-E907-EA1347676A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261125"/>
            <a:ext cx="5489194" cy="2973128"/>
          </a:xfrm>
          <a:custGeom>
            <a:avLst/>
            <a:gdLst>
              <a:gd name="connsiteX0" fmla="*/ 0 w 5489194"/>
              <a:gd name="connsiteY0" fmla="*/ 0 h 2973128"/>
              <a:gd name="connsiteX1" fmla="*/ 4002630 w 5489194"/>
              <a:gd name="connsiteY1" fmla="*/ 0 h 2973128"/>
              <a:gd name="connsiteX2" fmla="*/ 5489194 w 5489194"/>
              <a:gd name="connsiteY2" fmla="*/ 1486564 h 2973128"/>
              <a:gd name="connsiteX3" fmla="*/ 4002630 w 5489194"/>
              <a:gd name="connsiteY3" fmla="*/ 2973128 h 2973128"/>
              <a:gd name="connsiteX4" fmla="*/ 0 w 5489194"/>
              <a:gd name="connsiteY4" fmla="*/ 2973127 h 297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9194" h="2973128">
                <a:moveTo>
                  <a:pt x="0" y="0"/>
                </a:moveTo>
                <a:lnTo>
                  <a:pt x="4002630" y="0"/>
                </a:lnTo>
                <a:cubicBezTo>
                  <a:pt x="4823637" y="0"/>
                  <a:pt x="5489194" y="665557"/>
                  <a:pt x="5489194" y="1486564"/>
                </a:cubicBezTo>
                <a:cubicBezTo>
                  <a:pt x="5489194" y="2307571"/>
                  <a:pt x="4823637" y="2973128"/>
                  <a:pt x="4002630" y="2973128"/>
                </a:cubicBezTo>
                <a:lnTo>
                  <a:pt x="0" y="2973127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</p:spPr>
        <p:txBody>
          <a:bodyPr vert="horz" wrap="square" lIns="91420" tIns="685800" rIns="91420" bIns="45710" anchor="t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2B6B01-BD5B-4259-A839-47F6F886B3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3429000"/>
            <a:ext cx="5334000" cy="63737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429000"/>
            <a:ext cx="5470070" cy="63737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94EA30C-64BB-5766-BEA4-30ACD8EA9B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34932" y="1516011"/>
            <a:ext cx="6057068" cy="4530430"/>
          </a:xfrm>
          <a:custGeom>
            <a:avLst/>
            <a:gdLst>
              <a:gd name="connsiteX0" fmla="*/ 6057068 w 6057068"/>
              <a:gd name="connsiteY0" fmla="*/ 11250 h 4530430"/>
              <a:gd name="connsiteX1" fmla="*/ 6057068 w 6057068"/>
              <a:gd name="connsiteY1" fmla="*/ 4379136 h 4530430"/>
              <a:gd name="connsiteX2" fmla="*/ 6036383 w 6057068"/>
              <a:gd name="connsiteY2" fmla="*/ 4392434 h 4530430"/>
              <a:gd name="connsiteX3" fmla="*/ 5256223 w 6057068"/>
              <a:gd name="connsiteY3" fmla="*/ 4495143 h 4530430"/>
              <a:gd name="connsiteX4" fmla="*/ 5256224 w 6057068"/>
              <a:gd name="connsiteY4" fmla="*/ 4495143 h 4530430"/>
              <a:gd name="connsiteX5" fmla="*/ 4529232 w 6057068"/>
              <a:gd name="connsiteY5" fmla="*/ 3235954 h 4530430"/>
              <a:gd name="connsiteX6" fmla="*/ 5192050 w 6057068"/>
              <a:gd name="connsiteY6" fmla="*/ 762281 h 4530430"/>
              <a:gd name="connsiteX7" fmla="*/ 5982217 w 6057068"/>
              <a:gd name="connsiteY7" fmla="*/ 20248 h 4530430"/>
              <a:gd name="connsiteX8" fmla="*/ 3896988 w 6057068"/>
              <a:gd name="connsiteY8" fmla="*/ 807 h 4530430"/>
              <a:gd name="connsiteX9" fmla="*/ 4204267 w 6057068"/>
              <a:gd name="connsiteY9" fmla="*/ 35288 h 4530430"/>
              <a:gd name="connsiteX10" fmla="*/ 4931260 w 6057068"/>
              <a:gd name="connsiteY10" fmla="*/ 1294476 h 4530430"/>
              <a:gd name="connsiteX11" fmla="*/ 4268440 w 6057068"/>
              <a:gd name="connsiteY11" fmla="*/ 3768150 h 4530430"/>
              <a:gd name="connsiteX12" fmla="*/ 3009252 w 6057068"/>
              <a:gd name="connsiteY12" fmla="*/ 4495143 h 4530430"/>
              <a:gd name="connsiteX13" fmla="*/ 3009253 w 6057068"/>
              <a:gd name="connsiteY13" fmla="*/ 4495143 h 4530430"/>
              <a:gd name="connsiteX14" fmla="*/ 2282260 w 6057068"/>
              <a:gd name="connsiteY14" fmla="*/ 3235954 h 4530430"/>
              <a:gd name="connsiteX15" fmla="*/ 2945079 w 6057068"/>
              <a:gd name="connsiteY15" fmla="*/ 762281 h 4530430"/>
              <a:gd name="connsiteX16" fmla="*/ 3896988 w 6057068"/>
              <a:gd name="connsiteY16" fmla="*/ 807 h 4530430"/>
              <a:gd name="connsiteX17" fmla="*/ 1650017 w 6057068"/>
              <a:gd name="connsiteY17" fmla="*/ 806 h 4530430"/>
              <a:gd name="connsiteX18" fmla="*/ 1957294 w 6057068"/>
              <a:gd name="connsiteY18" fmla="*/ 35289 h 4530430"/>
              <a:gd name="connsiteX19" fmla="*/ 2684287 w 6057068"/>
              <a:gd name="connsiteY19" fmla="*/ 1294476 h 4530430"/>
              <a:gd name="connsiteX20" fmla="*/ 2021468 w 6057068"/>
              <a:gd name="connsiteY20" fmla="*/ 3768150 h 4530430"/>
              <a:gd name="connsiteX21" fmla="*/ 762279 w 6057068"/>
              <a:gd name="connsiteY21" fmla="*/ 4495143 h 4530430"/>
              <a:gd name="connsiteX22" fmla="*/ 762281 w 6057068"/>
              <a:gd name="connsiteY22" fmla="*/ 4495142 h 4530430"/>
              <a:gd name="connsiteX23" fmla="*/ 35288 w 6057068"/>
              <a:gd name="connsiteY23" fmla="*/ 3235954 h 4530430"/>
              <a:gd name="connsiteX24" fmla="*/ 698107 w 6057068"/>
              <a:gd name="connsiteY24" fmla="*/ 762281 h 4530430"/>
              <a:gd name="connsiteX25" fmla="*/ 1650017 w 6057068"/>
              <a:gd name="connsiteY25" fmla="*/ 806 h 453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57068" h="4530430">
                <a:moveTo>
                  <a:pt x="6057068" y="11250"/>
                </a:moveTo>
                <a:lnTo>
                  <a:pt x="6057068" y="4379136"/>
                </a:lnTo>
                <a:lnTo>
                  <a:pt x="6036383" y="4392434"/>
                </a:lnTo>
                <a:cubicBezTo>
                  <a:pt x="5808514" y="4523994"/>
                  <a:pt x="5530458" y="4568624"/>
                  <a:pt x="5256223" y="4495143"/>
                </a:cubicBezTo>
                <a:lnTo>
                  <a:pt x="5256224" y="4495143"/>
                </a:lnTo>
                <a:cubicBezTo>
                  <a:pt x="4707755" y="4348181"/>
                  <a:pt x="4382270" y="3784423"/>
                  <a:pt x="4529232" y="3235954"/>
                </a:cubicBezTo>
                <a:lnTo>
                  <a:pt x="5192050" y="762281"/>
                </a:lnTo>
                <a:cubicBezTo>
                  <a:pt x="5296532" y="372354"/>
                  <a:pt x="5611674" y="95130"/>
                  <a:pt x="5982217" y="20248"/>
                </a:cubicBezTo>
                <a:close/>
                <a:moveTo>
                  <a:pt x="3896988" y="807"/>
                </a:moveTo>
                <a:cubicBezTo>
                  <a:pt x="3998053" y="-3213"/>
                  <a:pt x="4101429" y="7733"/>
                  <a:pt x="4204267" y="35288"/>
                </a:cubicBezTo>
                <a:cubicBezTo>
                  <a:pt x="4752735" y="182250"/>
                  <a:pt x="5078222" y="746007"/>
                  <a:pt x="4931260" y="1294476"/>
                </a:cubicBezTo>
                <a:cubicBezTo>
                  <a:pt x="4710319" y="2119034"/>
                  <a:pt x="4489380" y="2943593"/>
                  <a:pt x="4268440" y="3768150"/>
                </a:cubicBezTo>
                <a:cubicBezTo>
                  <a:pt x="4121478" y="4316620"/>
                  <a:pt x="3557721" y="4642105"/>
                  <a:pt x="3009252" y="4495143"/>
                </a:cubicBezTo>
                <a:lnTo>
                  <a:pt x="3009253" y="4495143"/>
                </a:lnTo>
                <a:cubicBezTo>
                  <a:pt x="2460784" y="4348181"/>
                  <a:pt x="2135298" y="3784423"/>
                  <a:pt x="2282260" y="3235954"/>
                </a:cubicBezTo>
                <a:lnTo>
                  <a:pt x="2945079" y="762281"/>
                </a:lnTo>
                <a:cubicBezTo>
                  <a:pt x="3064485" y="316650"/>
                  <a:pt x="3459042" y="18223"/>
                  <a:pt x="3896988" y="807"/>
                </a:cubicBezTo>
                <a:close/>
                <a:moveTo>
                  <a:pt x="1650017" y="806"/>
                </a:moveTo>
                <a:cubicBezTo>
                  <a:pt x="1751082" y="-3213"/>
                  <a:pt x="1854457" y="7733"/>
                  <a:pt x="1957294" y="35289"/>
                </a:cubicBezTo>
                <a:cubicBezTo>
                  <a:pt x="2505764" y="182249"/>
                  <a:pt x="2831250" y="746007"/>
                  <a:pt x="2684287" y="1294476"/>
                </a:cubicBezTo>
                <a:cubicBezTo>
                  <a:pt x="2463348" y="2119034"/>
                  <a:pt x="2242407" y="2943592"/>
                  <a:pt x="2021468" y="3768150"/>
                </a:cubicBezTo>
                <a:cubicBezTo>
                  <a:pt x="1874506" y="4316619"/>
                  <a:pt x="1310748" y="4642105"/>
                  <a:pt x="762279" y="4495143"/>
                </a:cubicBezTo>
                <a:lnTo>
                  <a:pt x="762281" y="4495142"/>
                </a:lnTo>
                <a:cubicBezTo>
                  <a:pt x="213811" y="4348180"/>
                  <a:pt x="-111674" y="3784423"/>
                  <a:pt x="35288" y="3235954"/>
                </a:cubicBezTo>
                <a:lnTo>
                  <a:pt x="698107" y="762281"/>
                </a:lnTo>
                <a:cubicBezTo>
                  <a:pt x="817514" y="316650"/>
                  <a:pt x="1212070" y="18223"/>
                  <a:pt x="1650017" y="806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</p:spPr>
        <p:txBody>
          <a:bodyPr vert="horz" wrap="square" lIns="91420" tIns="1371600" rIns="91420" bIns="45710" rtlCol="0" anchor="t" anchorCtr="0">
            <a:noAutofit/>
          </a:bodyPr>
          <a:lstStyle>
            <a:lvl1pPr marL="0" indent="0" algn="ctr">
              <a:buNone/>
              <a:defRPr lang="en-US" sz="1800" b="0" i="0" baseline="0"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36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Option 3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93144-7049-4BD1-81F1-23180729C2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94EA30C-64BB-5766-BEA4-30ACD8EA9B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34932" y="1516011"/>
            <a:ext cx="6057068" cy="4530430"/>
          </a:xfrm>
          <a:custGeom>
            <a:avLst/>
            <a:gdLst>
              <a:gd name="connsiteX0" fmla="*/ 6057068 w 6057068"/>
              <a:gd name="connsiteY0" fmla="*/ 11250 h 4530430"/>
              <a:gd name="connsiteX1" fmla="*/ 6057068 w 6057068"/>
              <a:gd name="connsiteY1" fmla="*/ 4379136 h 4530430"/>
              <a:gd name="connsiteX2" fmla="*/ 6036383 w 6057068"/>
              <a:gd name="connsiteY2" fmla="*/ 4392434 h 4530430"/>
              <a:gd name="connsiteX3" fmla="*/ 5256223 w 6057068"/>
              <a:gd name="connsiteY3" fmla="*/ 4495143 h 4530430"/>
              <a:gd name="connsiteX4" fmla="*/ 5256224 w 6057068"/>
              <a:gd name="connsiteY4" fmla="*/ 4495143 h 4530430"/>
              <a:gd name="connsiteX5" fmla="*/ 4529232 w 6057068"/>
              <a:gd name="connsiteY5" fmla="*/ 3235954 h 4530430"/>
              <a:gd name="connsiteX6" fmla="*/ 5192050 w 6057068"/>
              <a:gd name="connsiteY6" fmla="*/ 762281 h 4530430"/>
              <a:gd name="connsiteX7" fmla="*/ 5982217 w 6057068"/>
              <a:gd name="connsiteY7" fmla="*/ 20248 h 4530430"/>
              <a:gd name="connsiteX8" fmla="*/ 3896988 w 6057068"/>
              <a:gd name="connsiteY8" fmla="*/ 807 h 4530430"/>
              <a:gd name="connsiteX9" fmla="*/ 4204267 w 6057068"/>
              <a:gd name="connsiteY9" fmla="*/ 35288 h 4530430"/>
              <a:gd name="connsiteX10" fmla="*/ 4931260 w 6057068"/>
              <a:gd name="connsiteY10" fmla="*/ 1294476 h 4530430"/>
              <a:gd name="connsiteX11" fmla="*/ 4268440 w 6057068"/>
              <a:gd name="connsiteY11" fmla="*/ 3768150 h 4530430"/>
              <a:gd name="connsiteX12" fmla="*/ 3009252 w 6057068"/>
              <a:gd name="connsiteY12" fmla="*/ 4495143 h 4530430"/>
              <a:gd name="connsiteX13" fmla="*/ 3009253 w 6057068"/>
              <a:gd name="connsiteY13" fmla="*/ 4495143 h 4530430"/>
              <a:gd name="connsiteX14" fmla="*/ 2282260 w 6057068"/>
              <a:gd name="connsiteY14" fmla="*/ 3235954 h 4530430"/>
              <a:gd name="connsiteX15" fmla="*/ 2945079 w 6057068"/>
              <a:gd name="connsiteY15" fmla="*/ 762281 h 4530430"/>
              <a:gd name="connsiteX16" fmla="*/ 3896988 w 6057068"/>
              <a:gd name="connsiteY16" fmla="*/ 807 h 4530430"/>
              <a:gd name="connsiteX17" fmla="*/ 1650017 w 6057068"/>
              <a:gd name="connsiteY17" fmla="*/ 806 h 4530430"/>
              <a:gd name="connsiteX18" fmla="*/ 1957294 w 6057068"/>
              <a:gd name="connsiteY18" fmla="*/ 35289 h 4530430"/>
              <a:gd name="connsiteX19" fmla="*/ 2684287 w 6057068"/>
              <a:gd name="connsiteY19" fmla="*/ 1294476 h 4530430"/>
              <a:gd name="connsiteX20" fmla="*/ 2021468 w 6057068"/>
              <a:gd name="connsiteY20" fmla="*/ 3768150 h 4530430"/>
              <a:gd name="connsiteX21" fmla="*/ 762279 w 6057068"/>
              <a:gd name="connsiteY21" fmla="*/ 4495143 h 4530430"/>
              <a:gd name="connsiteX22" fmla="*/ 762281 w 6057068"/>
              <a:gd name="connsiteY22" fmla="*/ 4495142 h 4530430"/>
              <a:gd name="connsiteX23" fmla="*/ 35288 w 6057068"/>
              <a:gd name="connsiteY23" fmla="*/ 3235954 h 4530430"/>
              <a:gd name="connsiteX24" fmla="*/ 698107 w 6057068"/>
              <a:gd name="connsiteY24" fmla="*/ 762281 h 4530430"/>
              <a:gd name="connsiteX25" fmla="*/ 1650017 w 6057068"/>
              <a:gd name="connsiteY25" fmla="*/ 806 h 453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57068" h="4530430">
                <a:moveTo>
                  <a:pt x="6057068" y="11250"/>
                </a:moveTo>
                <a:lnTo>
                  <a:pt x="6057068" y="4379136"/>
                </a:lnTo>
                <a:lnTo>
                  <a:pt x="6036383" y="4392434"/>
                </a:lnTo>
                <a:cubicBezTo>
                  <a:pt x="5808514" y="4523994"/>
                  <a:pt x="5530458" y="4568624"/>
                  <a:pt x="5256223" y="4495143"/>
                </a:cubicBezTo>
                <a:lnTo>
                  <a:pt x="5256224" y="4495143"/>
                </a:lnTo>
                <a:cubicBezTo>
                  <a:pt x="4707755" y="4348181"/>
                  <a:pt x="4382270" y="3784423"/>
                  <a:pt x="4529232" y="3235954"/>
                </a:cubicBezTo>
                <a:lnTo>
                  <a:pt x="5192050" y="762281"/>
                </a:lnTo>
                <a:cubicBezTo>
                  <a:pt x="5296532" y="372354"/>
                  <a:pt x="5611674" y="95130"/>
                  <a:pt x="5982217" y="20248"/>
                </a:cubicBezTo>
                <a:close/>
                <a:moveTo>
                  <a:pt x="3896988" y="807"/>
                </a:moveTo>
                <a:cubicBezTo>
                  <a:pt x="3998053" y="-3213"/>
                  <a:pt x="4101429" y="7733"/>
                  <a:pt x="4204267" y="35288"/>
                </a:cubicBezTo>
                <a:cubicBezTo>
                  <a:pt x="4752735" y="182250"/>
                  <a:pt x="5078222" y="746007"/>
                  <a:pt x="4931260" y="1294476"/>
                </a:cubicBezTo>
                <a:cubicBezTo>
                  <a:pt x="4710319" y="2119034"/>
                  <a:pt x="4489380" y="2943593"/>
                  <a:pt x="4268440" y="3768150"/>
                </a:cubicBezTo>
                <a:cubicBezTo>
                  <a:pt x="4121478" y="4316620"/>
                  <a:pt x="3557721" y="4642105"/>
                  <a:pt x="3009252" y="4495143"/>
                </a:cubicBezTo>
                <a:lnTo>
                  <a:pt x="3009253" y="4495143"/>
                </a:lnTo>
                <a:cubicBezTo>
                  <a:pt x="2460784" y="4348181"/>
                  <a:pt x="2135298" y="3784423"/>
                  <a:pt x="2282260" y="3235954"/>
                </a:cubicBezTo>
                <a:lnTo>
                  <a:pt x="2945079" y="762281"/>
                </a:lnTo>
                <a:cubicBezTo>
                  <a:pt x="3064485" y="316650"/>
                  <a:pt x="3459042" y="18223"/>
                  <a:pt x="3896988" y="807"/>
                </a:cubicBezTo>
                <a:close/>
                <a:moveTo>
                  <a:pt x="1650017" y="806"/>
                </a:moveTo>
                <a:cubicBezTo>
                  <a:pt x="1751082" y="-3213"/>
                  <a:pt x="1854457" y="7733"/>
                  <a:pt x="1957294" y="35289"/>
                </a:cubicBezTo>
                <a:cubicBezTo>
                  <a:pt x="2505764" y="182249"/>
                  <a:pt x="2831250" y="746007"/>
                  <a:pt x="2684287" y="1294476"/>
                </a:cubicBezTo>
                <a:cubicBezTo>
                  <a:pt x="2463348" y="2119034"/>
                  <a:pt x="2242407" y="2943592"/>
                  <a:pt x="2021468" y="3768150"/>
                </a:cubicBezTo>
                <a:cubicBezTo>
                  <a:pt x="1874506" y="4316619"/>
                  <a:pt x="1310748" y="4642105"/>
                  <a:pt x="762279" y="4495143"/>
                </a:cubicBezTo>
                <a:lnTo>
                  <a:pt x="762281" y="4495142"/>
                </a:lnTo>
                <a:cubicBezTo>
                  <a:pt x="213811" y="4348180"/>
                  <a:pt x="-111674" y="3784423"/>
                  <a:pt x="35288" y="3235954"/>
                </a:cubicBezTo>
                <a:lnTo>
                  <a:pt x="698107" y="762281"/>
                </a:lnTo>
                <a:cubicBezTo>
                  <a:pt x="817514" y="316650"/>
                  <a:pt x="1212070" y="18223"/>
                  <a:pt x="1650017" y="806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</p:spPr>
        <p:txBody>
          <a:bodyPr vert="horz" wrap="square" lIns="91420" tIns="1371600" rIns="91420" bIns="45720" rtlCol="0" anchor="t" anchorCtr="0">
            <a:noAutofit/>
          </a:bodyPr>
          <a:lstStyle>
            <a:lvl1pPr marL="0" indent="0" algn="ctr">
              <a:buNone/>
              <a:defRPr lang="en-US" sz="1800" b="0" i="0" baseline="0"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BB359-2B37-98A1-1A58-D1A30BDB6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429000"/>
            <a:ext cx="5470070" cy="63737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8076A-60FC-5B47-E3B9-F906B8B46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7E8906F-BC8C-6878-A3C8-BC49279E406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6383049-8D0D-036E-2851-5CA1377F39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314D3-D676-1D62-C1A5-F8FDC7A00E84}"/>
              </a:ext>
            </a:extLst>
          </p:cNvPr>
          <p:cNvSpPr txBox="1"/>
          <p:nvPr userDrawn="1"/>
        </p:nvSpPr>
        <p:spPr>
          <a:xfrm>
            <a:off x="5562011" y="6373893"/>
            <a:ext cx="60997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2"/>
                </a:solidFill>
                <a:latin typeface="+mn-lt"/>
              </a:rPr>
              <a:t>Cisco Security    </a:t>
            </a:r>
            <a:r>
              <a:rPr lang="en-US" sz="600" dirty="0">
                <a:solidFill>
                  <a:schemeClr val="accent1"/>
                </a:solidFill>
                <a:latin typeface="+mn-lt"/>
              </a:rPr>
              <a:t>|</a:t>
            </a:r>
            <a:r>
              <a:rPr lang="en-US" sz="600" dirty="0">
                <a:solidFill>
                  <a:schemeClr val="bg2"/>
                </a:solidFill>
                <a:latin typeface="+mn-lt"/>
              </a:rPr>
              <a:t>    </a:t>
            </a:r>
            <a:fld id="{946C8B70-93B4-2248-8474-95FC19DCEA30}" type="slidenum">
              <a:rPr lang="en-US" sz="600" smtClean="0">
                <a:solidFill>
                  <a:schemeClr val="bg2"/>
                </a:solidFill>
                <a:latin typeface="+mn-lt"/>
              </a:rPr>
              <a:pPr algn="r"/>
              <a:t>‹#›</a:t>
            </a:fld>
            <a:endParaRPr lang="en-US" sz="6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80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EC77CB-2F64-D455-D68B-E0238A7D6D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66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912562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8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EC77CB-2F64-D455-D68B-E0238A7D6D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47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260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36AEF-78A5-8321-7458-5A6A070C2E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19"/>
            <a:ext cx="12353544" cy="69488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charset="0"/>
              <a:buNone/>
              <a:tabLst/>
              <a:defRPr/>
            </a:pPr>
            <a:r>
              <a:rPr lang="en-GB" dirty="0"/>
              <a:t>Speaker name, Speaker title </a:t>
            </a:r>
            <a:br>
              <a:rPr lang="en-GB" dirty="0"/>
            </a:br>
            <a:r>
              <a:rPr lang="en-US" dirty="0"/>
              <a:t>Cisco Security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03E28CF-58CC-6158-7538-EFAAC6AA0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824728"/>
            <a:ext cx="10972799" cy="28733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412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81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5EA2C-34B0-D076-ABA4-05BE8327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50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74494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39F0EF0-117B-0E6A-78BB-D81D17664A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7" y="989378"/>
            <a:ext cx="11110801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subtitle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0C67557-E338-6DB1-AEF8-C662140F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5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16C5926-3B1E-F1FB-E6F0-FBB464F4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 &amp;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74494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DC884DD-B0BC-6D93-7BB1-93E266171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619250"/>
            <a:ext cx="10972800" cy="45171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0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ubtitle &amp;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CE8362-94AB-2AE2-439C-24717D24F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7" y="989378"/>
            <a:ext cx="11110801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subtitle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344C-D00D-48B5-4B05-880225CA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E6F1575-DBE7-33C2-1937-663C17788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619250"/>
            <a:ext cx="10972800" cy="45171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7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1BAF-C61C-272A-855E-D61974C2C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D8ADF9A-10AE-50C1-6F53-520885281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409700"/>
            <a:ext cx="5211763" cy="47244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77A9DD0-597D-28FD-BF6C-1EB4C6AAA2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409700"/>
            <a:ext cx="5211763" cy="47244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charset="0"/>
              <a:buNone/>
              <a:tabLst/>
              <a:defRPr/>
            </a:pPr>
            <a:r>
              <a:rPr lang="en-GB" dirty="0"/>
              <a:t>Speaker name, Speaker title </a:t>
            </a:r>
            <a:br>
              <a:rPr lang="en-GB" dirty="0"/>
            </a:br>
            <a:r>
              <a:rPr lang="en-US" dirty="0"/>
              <a:t>Cisco Security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6059" y="0"/>
            <a:ext cx="4005941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vert="horz" lIns="91420" tIns="2286000" rIns="91420" bIns="45710" anchor="t" anchorCtr="0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1622B39-C8B5-557F-AF30-2DF5EF96FA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5824728"/>
            <a:ext cx="7223760" cy="28733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743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 &amp;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Edit section </a:t>
            </a:r>
            <a:r>
              <a:rPr lang="en-GB" dirty="0"/>
              <a:t>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74494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ubtitle &amp;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68845B0-6638-5C4A-E9D5-3446EC172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9363587-67CD-62C0-BA52-E97DE43B3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CE8362-94AB-2AE2-439C-24717D24F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7" y="989378"/>
            <a:ext cx="11110801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subtitle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344C-D00D-48B5-4B05-880225CA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44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1284B09-5B70-E208-4761-F49B79CCB1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77E9E-C086-52B3-9E69-A03B3B7B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49357-2209-6DF7-C590-FECD210069B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DB1EF4-E1B6-269A-E21B-69754C3D29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02FFF6-B82D-39B4-F7E9-61165D4023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587998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tIns="914400" anchor="t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1632F-9D6F-8299-1BA7-5B16B546A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AE4D6-6D40-5257-705F-80BCF746E6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36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C3D14F-75C6-0004-DAA4-93B186325CB4}"/>
              </a:ext>
            </a:extLst>
          </p:cNvPr>
          <p:cNvSpPr/>
          <p:nvPr userDrawn="1"/>
        </p:nvSpPr>
        <p:spPr>
          <a:xfrm>
            <a:off x="10448365" y="6078071"/>
            <a:ext cx="1743635" cy="645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tIns="914400" anchor="t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CE9A51D-9FC8-CF28-B3E8-3DF1B15A3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39D98D-0A25-5232-EC91-55911F127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54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914400" rIns="91420" bIns="45710" anchor="t" anchorCtr="0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914400" rIns="91420" bIns="45720" anchor="t" anchorCtr="0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89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6909CC-C3F4-57C3-9D8A-46E5E8B71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charset="0"/>
              <a:buNone/>
              <a:tabLst/>
              <a:defRPr/>
            </a:pPr>
            <a:r>
              <a:rPr lang="en-GB" dirty="0"/>
              <a:t>Speaker name, Speaker title </a:t>
            </a:r>
            <a:br>
              <a:rPr lang="en-GB" dirty="0"/>
            </a:br>
            <a:r>
              <a:rPr lang="en-US" dirty="0"/>
              <a:t>Cisco Security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6059" y="-45720"/>
            <a:ext cx="4087221" cy="6949440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vert="horz" lIns="91420" tIns="2286000" rIns="91420" bIns="45720" anchor="t" anchorCtr="0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80AF0BA-8510-8269-7535-41B5422652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5824728"/>
            <a:ext cx="7223760" cy="28733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45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noFill/>
        </p:spPr>
        <p:txBody>
          <a:bodyPr tIns="914400" anchor="t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D523883-1B90-6ABD-7038-58E6FC8E5A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40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91440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>
                    <a:lumMod val="75000"/>
                  </a:schemeClr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66A72-51B1-327A-CDDA-2A73B2AE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1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>
                    <a:lumMod val="75000"/>
                  </a:schemeClr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91440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54533-B5F5-6914-DF05-CD5E519F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B1FFCF2-995B-A56B-0D90-A967CFDBCB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9951" y="2857255"/>
            <a:ext cx="1392084" cy="7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gradient&#10;&#10;Description automatically generated">
            <a:extLst>
              <a:ext uri="{FF2B5EF4-FFF2-40B4-BE49-F238E27FC236}">
                <a16:creationId xmlns:a16="http://schemas.microsoft.com/office/drawing/2014/main" id="{A267EDB8-0AF4-F4CA-F560-FA65F055A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0"/>
            <a:ext cx="12192000" cy="6855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67A82-2CA7-7C8F-0FD8-F1DC6858D2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80772" y="-45434"/>
            <a:ext cx="12353544" cy="6948869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B9ADEF44-EC41-3DF1-17F0-0D1BCC0A38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99951" y="2857255"/>
            <a:ext cx="1392084" cy="7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110312"/>
            <a:ext cx="4250870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51BE9-1403-6E84-DFE9-9E0B57F3C72C}"/>
              </a:ext>
            </a:extLst>
          </p:cNvPr>
          <p:cNvSpPr/>
          <p:nvPr userDrawn="1"/>
        </p:nvSpPr>
        <p:spPr>
          <a:xfrm>
            <a:off x="1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89F6F6F-3A54-6BD1-4925-BB10F521FE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6609" y="1105208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83505A-8A0D-FA0E-533C-7EF93CFAAE6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289423" y="2156628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3DEDCD-8164-D739-8B54-6C4114A2B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6609" y="2114440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B73FE0-57F2-ABCD-D1E3-089A1BCC0BE4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5300213" y="3165860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9B63EC4-9EC5-BFBF-2360-C8702606DB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7400" y="3123672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2A15501-0F6D-03E9-FBD6-C68D269B09EF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300213" y="4175092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18BE5B5-66C8-9643-8543-F24CA0EAE8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47400" y="4132904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5FEB2B2-4953-C6F8-F354-B5085DCC2AB9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300213" y="5184324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4AFE32-9856-5D05-6CD3-1AD83432BC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7400" y="5142136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BC38C55-68BE-098E-870E-82612AAEAC8A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5289423" y="1147396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40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990C3-8283-5361-4EF2-9F6558E9C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19"/>
            <a:ext cx="12353544" cy="69488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89F6F6F-3A54-6BD1-4925-BB10F521FE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6609" y="1105208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83505A-8A0D-FA0E-533C-7EF93CFAAE6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289423" y="2156628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3DEDCD-8164-D739-8B54-6C4114A2B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6609" y="2114440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B73FE0-57F2-ABCD-D1E3-089A1BCC0BE4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5300213" y="3165860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9B63EC4-9EC5-BFBF-2360-C8702606DB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7400" y="3123672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2A15501-0F6D-03E9-FBD6-C68D269B09EF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300213" y="4175092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18BE5B5-66C8-9643-8543-F24CA0EAE8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47400" y="4132904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5FEB2B2-4953-C6F8-F354-B5085DCC2AB9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300213" y="5184324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4AFE32-9856-5D05-6CD3-1AD83432BC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7400" y="5142136"/>
            <a:ext cx="5454857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237061" indent="0">
              <a:buFontTx/>
              <a:buNone/>
              <a:defRPr>
                <a:solidFill>
                  <a:schemeClr val="bg1"/>
                </a:solidFill>
              </a:defRPr>
            </a:lvl2pPr>
            <a:lvl3pPr marL="480472" indent="0">
              <a:buFontTx/>
              <a:buNone/>
              <a:defRPr>
                <a:solidFill>
                  <a:schemeClr val="bg1"/>
                </a:solidFill>
              </a:defRPr>
            </a:lvl3pPr>
            <a:lvl4pPr marL="698483" indent="0">
              <a:buFontTx/>
              <a:buNone/>
              <a:defRPr>
                <a:solidFill>
                  <a:schemeClr val="bg1"/>
                </a:solidFill>
              </a:defRPr>
            </a:lvl4pPr>
            <a:lvl5pPr marL="91437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BC38C55-68BE-098E-870E-82612AAEAC8A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5289423" y="1147396"/>
            <a:ext cx="525224" cy="525224"/>
          </a:xfrm>
          <a:prstGeom prst="ellipse">
            <a:avLst/>
          </a:prstGeom>
          <a:solidFill>
            <a:srgbClr val="00BCEB"/>
          </a:solidFill>
          <a:ln w="19050">
            <a:noFill/>
          </a:ln>
        </p:spPr>
        <p:txBody>
          <a:bodyPr wrap="none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B2440-6EF6-26F3-1C1E-CFC83CDCFF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110312"/>
            <a:ext cx="4250870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1BE9-1403-6E84-DFE9-9E0B57F3C72C}"/>
              </a:ext>
            </a:extLst>
          </p:cNvPr>
          <p:cNvSpPr/>
          <p:nvPr userDrawn="1"/>
        </p:nvSpPr>
        <p:spPr>
          <a:xfrm>
            <a:off x="1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76347-F27F-DA89-7E36-D5090DAD2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2979" y="655955"/>
            <a:ext cx="6022427" cy="5546090"/>
          </a:xfrm>
        </p:spPr>
        <p:txBody>
          <a:bodyPr anchor="ctr" anchorCtr="0"/>
          <a:lstStyle>
            <a:lvl1pPr>
              <a:spcBef>
                <a:spcPts val="3600"/>
              </a:spcBef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E0991E-94A4-B3A5-162E-1817097BE6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110312"/>
            <a:ext cx="4250870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1090EE-F039-FF92-666E-9800393DA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1279" y="-45720"/>
            <a:ext cx="12354559" cy="694944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76347-F27F-DA89-7E36-D5090DAD2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2979" y="655955"/>
            <a:ext cx="6022427" cy="5546090"/>
          </a:xfrm>
        </p:spPr>
        <p:txBody>
          <a:bodyPr anchor="ctr" anchorCtr="0"/>
          <a:lstStyle>
            <a:lvl1pPr>
              <a:spcBef>
                <a:spcPts val="3600"/>
              </a:spcBef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  <a:p>
            <a:pPr lvl="0"/>
            <a:r>
              <a:rPr lang="en-US" dirty="0"/>
              <a:t>Insert agenda item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6E65A-EB74-C8B9-96B7-466B2F47BD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3110312"/>
            <a:ext cx="4250870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3091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A002B-28F9-A13D-1836-45BF1FC5AC73}"/>
              </a:ext>
            </a:extLst>
          </p:cNvPr>
          <p:cNvSpPr txBox="1"/>
          <p:nvPr userDrawn="1"/>
        </p:nvSpPr>
        <p:spPr>
          <a:xfrm>
            <a:off x="5562011" y="6373893"/>
            <a:ext cx="60997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2"/>
                </a:solidFill>
                <a:latin typeface="+mn-lt"/>
              </a:rPr>
              <a:t>Cisco Security    </a:t>
            </a:r>
            <a:r>
              <a:rPr lang="en-US" sz="600" dirty="0">
                <a:solidFill>
                  <a:schemeClr val="accent1"/>
                </a:solidFill>
                <a:latin typeface="+mn-lt"/>
              </a:rPr>
              <a:t>|</a:t>
            </a:r>
            <a:r>
              <a:rPr lang="en-US" sz="600" dirty="0">
                <a:solidFill>
                  <a:schemeClr val="bg2"/>
                </a:solidFill>
                <a:latin typeface="+mn-lt"/>
              </a:rPr>
              <a:t>    </a:t>
            </a:r>
            <a:fld id="{946C8B70-93B4-2248-8474-95FC19DCEA30}" type="slidenum">
              <a:rPr lang="en-US" sz="600" smtClean="0">
                <a:solidFill>
                  <a:schemeClr val="bg2"/>
                </a:solidFill>
                <a:latin typeface="+mn-lt"/>
              </a:rPr>
              <a:pPr algn="r"/>
              <a:t>‹#›</a:t>
            </a:fld>
            <a:endParaRPr lang="en-US" sz="600" dirty="0">
              <a:solidFill>
                <a:schemeClr val="bg2"/>
              </a:solidFill>
              <a:latin typeface="+mn-l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48" r:id="rId1"/>
    <p:sldLayoutId id="2147484147" r:id="rId2"/>
    <p:sldLayoutId id="2147484151" r:id="rId3"/>
    <p:sldLayoutId id="2147484150" r:id="rId4"/>
    <p:sldLayoutId id="2147484215" r:id="rId5"/>
    <p:sldLayoutId id="2147484221" r:id="rId6"/>
    <p:sldLayoutId id="2147484216" r:id="rId7"/>
    <p:sldLayoutId id="2147484222" r:id="rId8"/>
    <p:sldLayoutId id="2147484201" r:id="rId9"/>
    <p:sldLayoutId id="2147484204" r:id="rId10"/>
    <p:sldLayoutId id="2147484217" r:id="rId11"/>
    <p:sldLayoutId id="2147484218" r:id="rId12"/>
    <p:sldLayoutId id="2147484219" r:id="rId13"/>
    <p:sldLayoutId id="2147484220" r:id="rId14"/>
    <p:sldLayoutId id="2147484089" r:id="rId15"/>
    <p:sldLayoutId id="2147484223" r:id="rId16"/>
    <p:sldLayoutId id="2147484159" r:id="rId17"/>
    <p:sldLayoutId id="2147484226" r:id="rId18"/>
    <p:sldLayoutId id="2147484207" r:id="rId19"/>
    <p:sldLayoutId id="2147484209" r:id="rId20"/>
    <p:sldLayoutId id="2147484099" r:id="rId21"/>
    <p:sldLayoutId id="2147484211" r:id="rId22"/>
    <p:sldLayoutId id="2147484161" r:id="rId23"/>
    <p:sldLayoutId id="2147484102" r:id="rId24"/>
    <p:sldLayoutId id="2147484212" r:id="rId25"/>
    <p:sldLayoutId id="2147484166" r:id="rId26"/>
    <p:sldLayoutId id="2147484224" r:id="rId27"/>
    <p:sldLayoutId id="2147484225" r:id="rId28"/>
    <p:sldLayoutId id="2147484227" r:id="rId29"/>
    <p:sldLayoutId id="2147484181" r:id="rId30"/>
    <p:sldLayoutId id="2147484213" r:id="rId31"/>
    <p:sldLayoutId id="2147484125" r:id="rId32"/>
    <p:sldLayoutId id="2147484117" r:id="rId33"/>
    <p:sldLayoutId id="2147484145" r:id="rId34"/>
    <p:sldLayoutId id="2147484118" r:id="rId35"/>
    <p:sldLayoutId id="2147484130" r:id="rId36"/>
    <p:sldLayoutId id="2147484131" r:id="rId37"/>
    <p:sldLayoutId id="2147484127" r:id="rId38"/>
    <p:sldLayoutId id="2147484128" r:id="rId39"/>
    <p:sldLayoutId id="2147484120" r:id="rId40"/>
    <p:sldLayoutId id="2147484133" r:id="rId41"/>
    <p:sldLayoutId id="2147484108" r:id="rId42"/>
    <p:sldLayoutId id="2147484110" r:id="rId43"/>
    <p:sldLayoutId id="2147484136" r:id="rId44"/>
    <p:sldLayoutId id="2147484075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2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2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D22F-972E-1483-1E83-1582973D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014" y="2941508"/>
            <a:ext cx="7223760" cy="1504200"/>
          </a:xfrm>
        </p:spPr>
        <p:txBody>
          <a:bodyPr/>
          <a:lstStyle/>
          <a:p>
            <a:r>
              <a:rPr lang="en-US" dirty="0"/>
              <a:t>A Lightweight and Reliable Automated Patching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6ABFB-4D2F-D62C-CE41-A7437EBDB2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014" y="4533637"/>
            <a:ext cx="7223760" cy="398668"/>
          </a:xfrm>
        </p:spPr>
        <p:txBody>
          <a:bodyPr/>
          <a:lstStyle/>
          <a:p>
            <a:r>
              <a:rPr lang="en-US" dirty="0"/>
              <a:t>UY </a:t>
            </a:r>
            <a:r>
              <a:rPr lang="en-US" dirty="0" err="1"/>
              <a:t>Scuti</a:t>
            </a:r>
            <a:r>
              <a:rPr lang="en-US" dirty="0"/>
              <a:t> Team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7D2CC6F-0983-C510-3EA2-753F10D2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Ahmed Fathy, Software Engineer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C4E8A6E-E135-A857-7807-E3F06804AA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" b="13"/>
          <a:stretch/>
        </p:blipFill>
        <p:spPr>
          <a:xfrm>
            <a:off x="8186059" y="0"/>
            <a:ext cx="4005943" cy="6858000"/>
          </a:xfrm>
        </p:spPr>
      </p:pic>
    </p:spTree>
    <p:extLst>
      <p:ext uri="{BB962C8B-B14F-4D97-AF65-F5344CB8AC3E}">
        <p14:creationId xmlns:p14="http://schemas.microsoft.com/office/powerpoint/2010/main" val="13182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Deployments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2223545"/>
          </a:xfrm>
        </p:spPr>
        <p:txBody>
          <a:bodyPr/>
          <a:lstStyle/>
          <a:p>
            <a:r>
              <a:rPr lang="en-US" dirty="0"/>
              <a:t>When the deployment schedule</a:t>
            </a:r>
            <a:br>
              <a:rPr lang="en-US" dirty="0"/>
            </a:br>
            <a:r>
              <a:rPr lang="en-US" dirty="0"/>
              <a:t>comes, a task will start to update </a:t>
            </a:r>
            <a:br>
              <a:rPr lang="en-US" dirty="0"/>
            </a:br>
            <a:r>
              <a:rPr lang="en-US" dirty="0"/>
              <a:t>the hosts.</a:t>
            </a:r>
          </a:p>
          <a:p>
            <a:r>
              <a:rPr lang="en-US" dirty="0"/>
              <a:t>Current progress and previous</a:t>
            </a:r>
            <a:br>
              <a:rPr lang="en-US" dirty="0"/>
            </a:br>
            <a:r>
              <a:rPr lang="en-US" dirty="0"/>
              <a:t>tasks shown in the deployment </a:t>
            </a:r>
            <a:br>
              <a:rPr lang="en-US" dirty="0"/>
            </a:br>
            <a:r>
              <a:rPr lang="en-US" dirty="0"/>
              <a:t>page in the mgt dashboard.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9D2ADD-2574-2021-64BA-905E5D6A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565" y="1006997"/>
            <a:ext cx="7263001" cy="44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8A44-A971-A4B8-8863-39598E7BE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930" y="3429000"/>
            <a:ext cx="5470070" cy="637377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Placeholder 12" descr="A picture containing text, person, computer, display&#10;&#10;Description automatically generated">
            <a:extLst>
              <a:ext uri="{FF2B5EF4-FFF2-40B4-BE49-F238E27FC236}">
                <a16:creationId xmlns:a16="http://schemas.microsoft.com/office/drawing/2014/main" id="{6712BE1A-BD9B-8218-73CD-CCE115A0A0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4932" y="1516011"/>
            <a:ext cx="6057068" cy="4530430"/>
          </a:xfrm>
        </p:spPr>
      </p:pic>
    </p:spTree>
    <p:extLst>
      <p:ext uri="{BB962C8B-B14F-4D97-AF65-F5344CB8AC3E}">
        <p14:creationId xmlns:p14="http://schemas.microsoft.com/office/powerpoint/2010/main" val="136222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F145-723D-2C4D-AA2D-D0C98546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819B-5898-DB44-A9CD-2155F65B4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619250"/>
            <a:ext cx="10972800" cy="4517136"/>
          </a:xfrm>
        </p:spPr>
        <p:txBody>
          <a:bodyPr/>
          <a:lstStyle/>
          <a:p>
            <a:r>
              <a:rPr lang="en-US" u="sng" dirty="0" err="1"/>
              <a:t>Scuti</a:t>
            </a:r>
            <a:r>
              <a:rPr lang="en-US" dirty="0"/>
              <a:t> automates the patching process for a group of Virtual Servers, handling updates ranging from basic operating system upgrades to customized scripts (customized patching).</a:t>
            </a:r>
          </a:p>
          <a:p>
            <a:r>
              <a:rPr lang="en-US" dirty="0"/>
              <a:t>It offers various strategies for updating servers:</a:t>
            </a:r>
          </a:p>
          <a:p>
            <a:pPr lvl="1"/>
            <a:r>
              <a:rPr lang="en-US" u="sng" dirty="0"/>
              <a:t>Sequential updates</a:t>
            </a:r>
            <a:r>
              <a:rPr lang="en-US" dirty="0"/>
              <a:t>: it updates one server, waits until it is up and start the next … etc.</a:t>
            </a:r>
          </a:p>
          <a:p>
            <a:pPr lvl="1"/>
            <a:r>
              <a:rPr lang="en-US" u="sng" dirty="0"/>
              <a:t>Batch updates</a:t>
            </a:r>
            <a:r>
              <a:rPr lang="en-US" dirty="0"/>
              <a:t>: it updates a set of servers and start the next batch once the first is up and running.</a:t>
            </a:r>
          </a:p>
          <a:p>
            <a:pPr lvl="1"/>
            <a:r>
              <a:rPr lang="en-US" u="sng" dirty="0"/>
              <a:t>Percentage-based updates</a:t>
            </a:r>
            <a:r>
              <a:rPr lang="en-US" dirty="0"/>
              <a:t>: it updates a certain percent like 10 % at a time.</a:t>
            </a:r>
          </a:p>
          <a:p>
            <a:r>
              <a:rPr lang="en-US" dirty="0"/>
              <a:t>This strategies to ensure optimal availability.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F145-723D-2C4D-AA2D-D0C98546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Scuti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819B-5898-DB44-A9CD-2155F65B4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619250"/>
            <a:ext cx="10972800" cy="4517136"/>
          </a:xfrm>
        </p:spPr>
        <p:txBody>
          <a:bodyPr/>
          <a:lstStyle/>
          <a:p>
            <a:r>
              <a:rPr lang="en-US" dirty="0"/>
              <a:t>Increased Productivity by automating the boring stuff like systems patching.</a:t>
            </a:r>
            <a:endParaRPr lang="en-GB" dirty="0"/>
          </a:p>
          <a:p>
            <a:r>
              <a:rPr lang="en-US" dirty="0"/>
              <a:t>Enhanced Security: Applying patches in a timely manner helps prevent security breaches and other issues that may arise.</a:t>
            </a:r>
          </a:p>
          <a:p>
            <a:r>
              <a:rPr lang="en-US" dirty="0"/>
              <a:t>Automating regular services upgrades in a big environments where changes take days to be rolled out to all servers.</a:t>
            </a:r>
          </a:p>
        </p:txBody>
      </p:sp>
    </p:spTree>
    <p:extLst>
      <p:ext uri="{BB962C8B-B14F-4D97-AF65-F5344CB8AC3E}">
        <p14:creationId xmlns:p14="http://schemas.microsoft.com/office/powerpoint/2010/main" val="4669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8CCD06-3C29-7835-B0D3-B5D3F15AE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21" y="1398874"/>
            <a:ext cx="10376024" cy="3311089"/>
          </a:xfrm>
        </p:spPr>
        <p:txBody>
          <a:bodyPr/>
          <a:lstStyle/>
          <a:p>
            <a:r>
              <a:rPr lang="en-US" dirty="0" err="1"/>
              <a:t>Scuti</a:t>
            </a:r>
            <a:r>
              <a:rPr lang="en-US" dirty="0"/>
              <a:t> named after UY </a:t>
            </a:r>
            <a:r>
              <a:rPr lang="en-US" dirty="0" err="1"/>
              <a:t>Scuti</a:t>
            </a:r>
            <a:r>
              <a:rPr lang="en-US" dirty="0"/>
              <a:t>, The red supergiant star with a volume nearly 5 billion times that of the sun. </a:t>
            </a:r>
          </a:p>
        </p:txBody>
      </p:sp>
    </p:spTree>
    <p:extLst>
      <p:ext uri="{BB962C8B-B14F-4D97-AF65-F5344CB8AC3E}">
        <p14:creationId xmlns:p14="http://schemas.microsoft.com/office/powerpoint/2010/main" val="19759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Users &amp; 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/>
          <a:p>
            <a:r>
              <a:rPr lang="en-US" dirty="0"/>
              <a:t>From the management dashboard, you can create Users. </a:t>
            </a:r>
          </a:p>
          <a:p>
            <a:r>
              <a:rPr lang="en-US" dirty="0"/>
              <a:t>Also you can create teams and assign users to different teams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C71E2C-8125-8666-63CA-E284C142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63" y="3639789"/>
            <a:ext cx="6325430" cy="217230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A1203B9-8E82-734B-BF51-DB361CDC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370" y="1127985"/>
            <a:ext cx="6329423" cy="23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Host Groups &amp; Hosts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/>
          <a:p>
            <a:r>
              <a:rPr lang="en-US" dirty="0"/>
              <a:t>Hosts can be arranged under host</a:t>
            </a:r>
            <a:br>
              <a:rPr lang="en-US" dirty="0"/>
            </a:br>
            <a:r>
              <a:rPr lang="en-US" dirty="0"/>
              <a:t>groups.</a:t>
            </a:r>
          </a:p>
          <a:p>
            <a:r>
              <a:rPr lang="en-US" dirty="0"/>
              <a:t>Host groups and hosts can be labeled</a:t>
            </a:r>
            <a:br>
              <a:rPr lang="en-US" dirty="0"/>
            </a:br>
            <a:r>
              <a:rPr lang="en-US" dirty="0"/>
              <a:t>to be selected later during deployment </a:t>
            </a:r>
            <a:br>
              <a:rPr lang="en-US" dirty="0"/>
            </a:br>
            <a:r>
              <a:rPr lang="en-US" dirty="0"/>
              <a:t>(Patching Job).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6A2C41-74DE-5BD0-D8FA-65339CCB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344" y="474541"/>
            <a:ext cx="6622649" cy="199005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A9D2B7-99F4-DBC4-C53A-5185CF84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95" y="2548476"/>
            <a:ext cx="6587924" cy="37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2223545"/>
          </a:xfrm>
        </p:spPr>
        <p:txBody>
          <a:bodyPr/>
          <a:lstStyle/>
          <a:p>
            <a:r>
              <a:rPr lang="en-US" dirty="0"/>
              <a:t>Here is a deployment to upgrade</a:t>
            </a:r>
            <a:br>
              <a:rPr lang="en-US" dirty="0"/>
            </a:br>
            <a:r>
              <a:rPr lang="en-US" dirty="0"/>
              <a:t>NL hosts running in AMS-01 DC</a:t>
            </a:r>
            <a:br>
              <a:rPr lang="en-US" dirty="0"/>
            </a:br>
            <a:r>
              <a:rPr lang="en-US" dirty="0"/>
              <a:t>using filters.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556D54-E4CA-4385-5EDB-F8715F2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435" y="856368"/>
            <a:ext cx="7207391" cy="39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Deployments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2223545"/>
          </a:xfrm>
        </p:spPr>
        <p:txBody>
          <a:bodyPr/>
          <a:lstStyle/>
          <a:p>
            <a:r>
              <a:rPr lang="en-US" dirty="0"/>
              <a:t>Deployment started for 3 hosts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83A3FB-EDD4-5262-E1DB-50CDEA04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27" y="957613"/>
            <a:ext cx="7230572" cy="49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3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0107-3782-31A2-1849-027B2CEDF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8" y="392612"/>
            <a:ext cx="5486400" cy="3048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2F4DF-ABB1-8BF3-9A42-F9DCA8A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774494"/>
            <a:ext cx="10972800" cy="685800"/>
          </a:xfrm>
        </p:spPr>
        <p:txBody>
          <a:bodyPr/>
          <a:lstStyle/>
          <a:p>
            <a:r>
              <a:rPr lang="en-US" dirty="0"/>
              <a:t>Deployments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4C63-92B7-1951-E108-441BDD5140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2223545"/>
          </a:xfrm>
        </p:spPr>
        <p:txBody>
          <a:bodyPr/>
          <a:lstStyle/>
          <a:p>
            <a:r>
              <a:rPr lang="en-US" dirty="0"/>
              <a:t>Deployment started for 3 hosts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83A3FB-EDD4-5262-E1DB-50CDEA04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27" y="957613"/>
            <a:ext cx="7230572" cy="49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Cisco Security Template DARK FY24Q2">
  <a:themeElements>
    <a:clrScheme name="Cisco Secure Palette">
      <a:dk1>
        <a:srgbClr val="0D274C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0050AE"/>
      </a:accent2>
      <a:accent3>
        <a:srgbClr val="E1E1E1"/>
      </a:accent3>
      <a:accent4>
        <a:srgbClr val="74BE4B"/>
      </a:accent4>
      <a:accent5>
        <a:srgbClr val="FBAB2C"/>
      </a:accent5>
      <a:accent6>
        <a:srgbClr val="E3241B"/>
      </a:accent6>
      <a:hlink>
        <a:srgbClr val="00BCEB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105483</TotalTime>
  <Words>333</Words>
  <Application>Microsoft Macintosh PowerPoint</Application>
  <PresentationFormat>Widescreen</PresentationFormat>
  <Paragraphs>45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CiscoSansTT ExtraLight</vt:lpstr>
      <vt:lpstr>CiscoSansTT Light</vt:lpstr>
      <vt:lpstr>Calibri</vt:lpstr>
      <vt:lpstr>CiscoSans ExtraLight</vt:lpstr>
      <vt:lpstr>Cisco Security Template DARK FY24Q2</vt:lpstr>
      <vt:lpstr>A Lightweight and Reliable Automated Patching System</vt:lpstr>
      <vt:lpstr>Introduction</vt:lpstr>
      <vt:lpstr>Why Scuti</vt:lpstr>
      <vt:lpstr>Scuti named after UY Scuti, The red supergiant star with a volume nearly 5 billion times that of the sun. </vt:lpstr>
      <vt:lpstr>Users &amp; Teams</vt:lpstr>
      <vt:lpstr>Host Groups &amp; Hosts</vt:lpstr>
      <vt:lpstr>Deployments</vt:lpstr>
      <vt:lpstr>Deployments cont.</vt:lpstr>
      <vt:lpstr>Deployments cont.</vt:lpstr>
      <vt:lpstr>Deployments cont.</vt:lpstr>
      <vt:lpstr>Live Demo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Ahmed Metwally (ahmetwal)</cp:lastModifiedBy>
  <cp:revision>1196</cp:revision>
  <cp:lastPrinted>2022-03-18T19:12:29Z</cp:lastPrinted>
  <dcterms:created xsi:type="dcterms:W3CDTF">2014-07-09T19:55:36Z</dcterms:created>
  <dcterms:modified xsi:type="dcterms:W3CDTF">2024-03-14T17:07:10Z</dcterms:modified>
</cp:coreProperties>
</file>